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7" r:id="rId2"/>
    <p:sldId id="268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 frameSlides="1"/>
  <p:clrMru>
    <a:srgbClr val="3DCFAA"/>
    <a:srgbClr val="3FCAB9"/>
    <a:srgbClr val="3EC2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-1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46D4B3-4814-BE44-B42C-414FF80040EF}" type="datetimeFigureOut">
              <a:rPr lang="en-US" smtClean="0"/>
              <a:t>9/3/14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427492-FEBD-AE45-93BB-8357ABDF67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270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5895D4-418B-C243-ADFB-038C8CEF7C58}" type="datetimeFigureOut">
              <a:rPr lang="en-US" smtClean="0"/>
              <a:t>9/3/14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8031D9-DEF1-AA4C-BF86-3E240BB5A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3551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8031D9-DEF1-AA4C-BF86-3E240BB5AFC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8496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67CD3-7754-D94C-BCE2-1059970942BB}" type="datetimeFigureOut">
              <a:rPr lang="en-US" smtClean="0"/>
              <a:t>9/3/14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DD26A-8E08-474F-9B99-4637989D0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893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67CD3-7754-D94C-BCE2-1059970942BB}" type="datetimeFigureOut">
              <a:rPr lang="en-US" smtClean="0"/>
              <a:t>9/3/14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DD26A-8E08-474F-9B99-4637989D0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777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67CD3-7754-D94C-BCE2-1059970942BB}" type="datetimeFigureOut">
              <a:rPr lang="en-US" smtClean="0"/>
              <a:t>9/3/14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DD26A-8E08-474F-9B99-4637989D0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950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67CD3-7754-D94C-BCE2-1059970942BB}" type="datetimeFigureOut">
              <a:rPr lang="en-US" smtClean="0"/>
              <a:t>9/3/14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DD26A-8E08-474F-9B99-4637989D0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437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67CD3-7754-D94C-BCE2-1059970942BB}" type="datetimeFigureOut">
              <a:rPr lang="en-US" smtClean="0"/>
              <a:t>9/3/14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DD26A-8E08-474F-9B99-4637989D0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415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67CD3-7754-D94C-BCE2-1059970942BB}" type="datetimeFigureOut">
              <a:rPr lang="en-US" smtClean="0"/>
              <a:t>9/3/14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DD26A-8E08-474F-9B99-4637989D0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928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67CD3-7754-D94C-BCE2-1059970942BB}" type="datetimeFigureOut">
              <a:rPr lang="en-US" smtClean="0"/>
              <a:t>9/3/14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DD26A-8E08-474F-9B99-4637989D0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352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67CD3-7754-D94C-BCE2-1059970942BB}" type="datetimeFigureOut">
              <a:rPr lang="en-US" smtClean="0"/>
              <a:t>9/3/14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DD26A-8E08-474F-9B99-4637989D0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191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67CD3-7754-D94C-BCE2-1059970942BB}" type="datetimeFigureOut">
              <a:rPr lang="en-US" smtClean="0"/>
              <a:t>9/3/14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DD26A-8E08-474F-9B99-4637989D0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714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67CD3-7754-D94C-BCE2-1059970942BB}" type="datetimeFigureOut">
              <a:rPr lang="en-US" smtClean="0"/>
              <a:t>9/3/14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DD26A-8E08-474F-9B99-4637989D0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766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67CD3-7754-D94C-BCE2-1059970942BB}" type="datetimeFigureOut">
              <a:rPr lang="en-US" smtClean="0"/>
              <a:t>9/3/14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DD26A-8E08-474F-9B99-4637989D0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802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3DCFAA"/>
            </a:gs>
            <a:gs pos="100000">
              <a:srgbClr val="FFFFFF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467CD3-7754-D94C-BCE2-1059970942BB}" type="datetimeFigureOut">
              <a:rPr lang="en-US" smtClean="0"/>
              <a:t>9/3/14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DD26A-8E08-474F-9B99-4637989D0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135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jpeg"/><Relationship Id="rId5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hyperlink" Target="http://zhongwenke.localhost/_syllable_e.swf" TargetMode="External"/><Relationship Id="rId20" Type="http://schemas.openxmlformats.org/officeDocument/2006/relationships/hyperlink" Target="http://zhongwenke.localhost/_syllable_q.swf" TargetMode="External"/><Relationship Id="rId21" Type="http://schemas.openxmlformats.org/officeDocument/2006/relationships/hyperlink" Target="http://zhongwenke.localhost/_syllable_r.swf" TargetMode="External"/><Relationship Id="rId22" Type="http://schemas.openxmlformats.org/officeDocument/2006/relationships/hyperlink" Target="http://zhongwenke.localhost/_syllable_s.swf" TargetMode="External"/><Relationship Id="rId23" Type="http://schemas.openxmlformats.org/officeDocument/2006/relationships/hyperlink" Target="http://zhongwenke.localhost/_syllable_t.swf" TargetMode="External"/><Relationship Id="rId24" Type="http://schemas.openxmlformats.org/officeDocument/2006/relationships/hyperlink" Target="http://zhongwenke.localhost/_syllable_w.swf" TargetMode="External"/><Relationship Id="rId25" Type="http://schemas.openxmlformats.org/officeDocument/2006/relationships/hyperlink" Target="http://zhongwenke.localhost/_syllable_x.swf" TargetMode="External"/><Relationship Id="rId26" Type="http://schemas.openxmlformats.org/officeDocument/2006/relationships/hyperlink" Target="http://zhongwenke.localhost/_syllable_y.swf" TargetMode="External"/><Relationship Id="rId27" Type="http://schemas.openxmlformats.org/officeDocument/2006/relationships/hyperlink" Target="http://zhongwenke.localhost/_syllable_z.swf" TargetMode="External"/><Relationship Id="rId28" Type="http://schemas.openxmlformats.org/officeDocument/2006/relationships/hyperlink" Target="http://zhongwenke.boiseccc.org" TargetMode="External"/><Relationship Id="rId10" Type="http://schemas.openxmlformats.org/officeDocument/2006/relationships/hyperlink" Target="http://zhongwenke.localhost/_syllable_f.swf" TargetMode="External"/><Relationship Id="rId11" Type="http://schemas.openxmlformats.org/officeDocument/2006/relationships/hyperlink" Target="http://zhongwenke.localhost/_syllable_g.swf" TargetMode="External"/><Relationship Id="rId12" Type="http://schemas.openxmlformats.org/officeDocument/2006/relationships/hyperlink" Target="http://zhongwenke.localhost/_syllable_h.swf" TargetMode="External"/><Relationship Id="rId13" Type="http://schemas.openxmlformats.org/officeDocument/2006/relationships/hyperlink" Target="http://zhongwenke.localhost/_syllable_j.swf" TargetMode="External"/><Relationship Id="rId14" Type="http://schemas.openxmlformats.org/officeDocument/2006/relationships/hyperlink" Target="http://zhongwenke.localhost/_syllable_k.swf" TargetMode="External"/><Relationship Id="rId15" Type="http://schemas.openxmlformats.org/officeDocument/2006/relationships/hyperlink" Target="http://zhongwenke.localhost/_syllable_l.swf" TargetMode="External"/><Relationship Id="rId16" Type="http://schemas.openxmlformats.org/officeDocument/2006/relationships/hyperlink" Target="http://zhongwenke.localhost/_syllable_m.swf" TargetMode="External"/><Relationship Id="rId17" Type="http://schemas.openxmlformats.org/officeDocument/2006/relationships/hyperlink" Target="http://zhongwenke.localhost/_syllable_n.swf" TargetMode="External"/><Relationship Id="rId18" Type="http://schemas.openxmlformats.org/officeDocument/2006/relationships/hyperlink" Target="http://zhongwenke.localhost/_syllable_o.swf" TargetMode="External"/><Relationship Id="rId19" Type="http://schemas.openxmlformats.org/officeDocument/2006/relationships/hyperlink" Target="http://zhongwenke.localhost/_syllable_p.swf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zhongwenke.localhost/_initial.swf" TargetMode="External"/><Relationship Id="rId3" Type="http://schemas.openxmlformats.org/officeDocument/2006/relationships/hyperlink" Target="http://zhongwenke.localhost/_final.swf" TargetMode="External"/><Relationship Id="rId4" Type="http://schemas.openxmlformats.org/officeDocument/2006/relationships/hyperlink" Target="http://zhongwenke.localhost" TargetMode="External"/><Relationship Id="rId5" Type="http://schemas.openxmlformats.org/officeDocument/2006/relationships/hyperlink" Target="http://zhongwenke.localhost/_syllable_a.swf" TargetMode="External"/><Relationship Id="rId6" Type="http://schemas.openxmlformats.org/officeDocument/2006/relationships/hyperlink" Target="http://zhongwenke.localhost/_syllable_b.swf" TargetMode="External"/><Relationship Id="rId7" Type="http://schemas.openxmlformats.org/officeDocument/2006/relationships/hyperlink" Target="http://zhongwenke.localhost/_syllable_c.swf" TargetMode="External"/><Relationship Id="rId8" Type="http://schemas.openxmlformats.org/officeDocument/2006/relationships/hyperlink" Target="http://zhongwenke.localhost/_syllable_d.swf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blogs.transparent.com/chinese/chinese-numbers-1-100/hand-297x300/" TargetMode="External"/><Relationship Id="rId3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flyer.jpeg"/>
          <p:cNvPicPr>
            <a:picLocks noGrp="1" noChangeAspect="1"/>
          </p:cNvPicPr>
          <p:nvPr>
            <p:ph idx="1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52960" r="-52960"/>
          <a:stretch/>
        </p:blipFill>
        <p:spPr>
          <a:xfrm>
            <a:off x="1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IMG_0643.JP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778624" y="317500"/>
            <a:ext cx="2365375" cy="2151957"/>
          </a:xfrm>
          <a:prstGeom prst="rect">
            <a:avLst/>
          </a:prstGeom>
        </p:spPr>
      </p:pic>
      <p:pic>
        <p:nvPicPr>
          <p:cNvPr id="6" name="Picture 5" descr="IMG_0784.JPG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" y="2825751"/>
            <a:ext cx="2397124" cy="3930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45494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Dialogue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0189"/>
            <a:ext cx="5099050" cy="492918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A: </a:t>
            </a:r>
            <a:r>
              <a:rPr lang="en-US" dirty="0" err="1"/>
              <a:t>Nǐ</a:t>
            </a:r>
            <a:r>
              <a:rPr lang="en-US" dirty="0"/>
              <a:t> </a:t>
            </a:r>
            <a:r>
              <a:rPr lang="en-US" dirty="0" err="1"/>
              <a:t>hǎo</a:t>
            </a:r>
            <a:r>
              <a:rPr lang="en-US" dirty="0"/>
              <a:t>!</a:t>
            </a:r>
          </a:p>
          <a:p>
            <a:pPr marL="0" indent="0">
              <a:buNone/>
            </a:pPr>
            <a:r>
              <a:rPr lang="en-US" dirty="0"/>
              <a:t>B: </a:t>
            </a:r>
            <a:r>
              <a:rPr lang="en-US" dirty="0" err="1"/>
              <a:t>Nín</a:t>
            </a:r>
            <a:r>
              <a:rPr lang="en-US" dirty="0"/>
              <a:t> </a:t>
            </a:r>
            <a:r>
              <a:rPr lang="en-US" dirty="0" err="1"/>
              <a:t>hǎo</a:t>
            </a:r>
            <a:r>
              <a:rPr lang="en-US" dirty="0"/>
              <a:t>. </a:t>
            </a:r>
            <a:r>
              <a:rPr lang="en-US" dirty="0" err="1"/>
              <a:t>Yào</a:t>
            </a:r>
            <a:r>
              <a:rPr lang="en-US" dirty="0"/>
              <a:t> </a:t>
            </a:r>
            <a:r>
              <a:rPr lang="en-US" dirty="0" err="1"/>
              <a:t>mǎi</a:t>
            </a:r>
            <a:r>
              <a:rPr lang="en-US" dirty="0"/>
              <a:t> </a:t>
            </a:r>
            <a:r>
              <a:rPr lang="en-US" dirty="0" err="1"/>
              <a:t>shénme</a:t>
            </a:r>
            <a:r>
              <a:rPr lang="en-US" dirty="0"/>
              <a:t>?</a:t>
            </a:r>
          </a:p>
          <a:p>
            <a:pPr marL="0" indent="0">
              <a:buNone/>
            </a:pPr>
            <a:r>
              <a:rPr lang="en-US" dirty="0"/>
              <a:t>A: </a:t>
            </a:r>
            <a:r>
              <a:rPr lang="it-IT" dirty="0" err="1"/>
              <a:t>Zhè</a:t>
            </a:r>
            <a:r>
              <a:rPr lang="it-IT" dirty="0"/>
              <a:t> </a:t>
            </a:r>
            <a:r>
              <a:rPr lang="it-IT" dirty="0" err="1" smtClean="0"/>
              <a:t>ge</a:t>
            </a:r>
            <a:r>
              <a:rPr lang="it-IT" dirty="0" smtClean="0"/>
              <a:t> </a:t>
            </a:r>
            <a:r>
              <a:rPr lang="en-US" dirty="0" smtClean="0"/>
              <a:t>___ </a:t>
            </a:r>
            <a:r>
              <a:rPr lang="en-US" dirty="0" err="1"/>
              <a:t>duō</a:t>
            </a:r>
            <a:r>
              <a:rPr lang="en-US" dirty="0"/>
              <a:t> </a:t>
            </a:r>
            <a:r>
              <a:rPr lang="en-US" dirty="0" err="1"/>
              <a:t>shǎo</a:t>
            </a:r>
            <a:r>
              <a:rPr lang="en-US" dirty="0"/>
              <a:t> </a:t>
            </a:r>
            <a:r>
              <a:rPr lang="en-US" dirty="0" err="1"/>
              <a:t>qián</a:t>
            </a:r>
            <a:r>
              <a:rPr lang="en-US" dirty="0"/>
              <a:t>?</a:t>
            </a:r>
          </a:p>
          <a:p>
            <a:pPr marL="0" indent="0">
              <a:buNone/>
            </a:pPr>
            <a:r>
              <a:rPr lang="en-US" dirty="0"/>
              <a:t>B: </a:t>
            </a:r>
            <a:r>
              <a:rPr lang="en-US" dirty="0" smtClean="0"/>
              <a:t>___ </a:t>
            </a:r>
            <a:r>
              <a:rPr lang="en-US" dirty="0"/>
              <a:t># </a:t>
            </a:r>
            <a:r>
              <a:rPr lang="en-US" dirty="0" err="1"/>
              <a:t>kuài</a:t>
            </a:r>
            <a:r>
              <a:rPr lang="en-US" dirty="0"/>
              <a:t> </a:t>
            </a:r>
            <a:r>
              <a:rPr lang="en-US" dirty="0" err="1"/>
              <a:t>qián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smtClean="0"/>
              <a:t>A: </a:t>
            </a:r>
            <a:r>
              <a:rPr lang="en-US" dirty="0" err="1" smtClean="0"/>
              <a:t>Hǎo</a:t>
            </a:r>
            <a:r>
              <a:rPr lang="en-US" dirty="0" smtClean="0"/>
              <a:t> de. </a:t>
            </a:r>
            <a:r>
              <a:rPr lang="en-US" dirty="0" err="1" smtClean="0"/>
              <a:t>Wǒ</a:t>
            </a:r>
            <a:r>
              <a:rPr lang="en-US" dirty="0" smtClean="0"/>
              <a:t> </a:t>
            </a:r>
            <a:r>
              <a:rPr lang="en-US" dirty="0" err="1" smtClean="0"/>
              <a:t>yào</a:t>
            </a:r>
            <a:r>
              <a:rPr lang="en-US" dirty="0" smtClean="0"/>
              <a:t> </a:t>
            </a:r>
            <a:r>
              <a:rPr lang="en-US" dirty="0" err="1" smtClean="0"/>
              <a:t>mǎi</a:t>
            </a:r>
            <a:r>
              <a:rPr lang="en-US" dirty="0"/>
              <a:t> #</a:t>
            </a:r>
            <a:r>
              <a:rPr lang="en-US" dirty="0" smtClean="0"/>
              <a:t> </a:t>
            </a:r>
            <a:r>
              <a:rPr lang="en-US" dirty="0" err="1"/>
              <a:t>ge</a:t>
            </a:r>
            <a:r>
              <a:rPr lang="en-US" dirty="0"/>
              <a:t>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píng</a:t>
            </a:r>
            <a:r>
              <a:rPr lang="en-US" dirty="0" smtClean="0"/>
              <a:t> </a:t>
            </a:r>
            <a:r>
              <a:rPr lang="en-US" dirty="0" err="1" smtClean="0"/>
              <a:t>guǒ</a:t>
            </a:r>
            <a:r>
              <a:rPr lang="en-US" dirty="0"/>
              <a:t> </a:t>
            </a:r>
            <a:r>
              <a:rPr lang="en-US" dirty="0" smtClean="0"/>
              <a:t>(apple)</a:t>
            </a:r>
          </a:p>
          <a:p>
            <a:pPr marL="0" indent="0">
              <a:buNone/>
            </a:pPr>
            <a:r>
              <a:rPr lang="sk-SK" dirty="0" smtClean="0"/>
              <a:t>júzi </a:t>
            </a:r>
            <a:r>
              <a:rPr lang="en-US" dirty="0" smtClean="0"/>
              <a:t>(</a:t>
            </a:r>
            <a:r>
              <a:rPr lang="en-US" dirty="0" err="1" smtClean="0"/>
              <a:t>mandrin</a:t>
            </a:r>
            <a:r>
              <a:rPr lang="en-US" dirty="0" smtClean="0"/>
              <a:t> orange)</a:t>
            </a:r>
          </a:p>
          <a:p>
            <a:pPr marL="0" indent="0">
              <a:buNone/>
            </a:pPr>
            <a:r>
              <a:rPr lang="en-US" dirty="0" err="1" smtClean="0"/>
              <a:t>xī</a:t>
            </a:r>
            <a:r>
              <a:rPr lang="en-US" dirty="0" smtClean="0"/>
              <a:t> </a:t>
            </a:r>
            <a:r>
              <a:rPr lang="en-US" dirty="0" err="1" smtClean="0"/>
              <a:t>guā</a:t>
            </a:r>
            <a:r>
              <a:rPr lang="en-US" dirty="0" smtClean="0"/>
              <a:t> (watermelon)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77849" y="293689"/>
            <a:ext cx="323215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dirty="0"/>
              <a:t>对话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it-IT" altLang="zh-TW" sz="2400" dirty="0" err="1" smtClean="0"/>
              <a:t>duì</a:t>
            </a:r>
            <a:r>
              <a:rPr lang="it-IT" altLang="zh-TW" sz="2400" dirty="0" smtClean="0"/>
              <a:t> </a:t>
            </a:r>
            <a:r>
              <a:rPr lang="it-IT" altLang="zh-TW" sz="2400" dirty="0" err="1" smtClean="0"/>
              <a:t>huà</a:t>
            </a:r>
            <a:endParaRPr lang="en-US" sz="2200" dirty="0"/>
          </a:p>
        </p:txBody>
      </p:sp>
      <p:sp>
        <p:nvSpPr>
          <p:cNvPr id="6" name="TextBox 5"/>
          <p:cNvSpPr txBox="1"/>
          <p:nvPr/>
        </p:nvSpPr>
        <p:spPr>
          <a:xfrm>
            <a:off x="5445125" y="1417638"/>
            <a:ext cx="3587750" cy="51737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768"/>
              </a:spcBef>
            </a:pPr>
            <a:r>
              <a:rPr lang="en-US" sz="3200" dirty="0"/>
              <a:t>A: </a:t>
            </a:r>
            <a:r>
              <a:rPr lang="en-US" sz="3200" dirty="0" smtClean="0"/>
              <a:t>你好</a:t>
            </a:r>
            <a:r>
              <a:rPr lang="zh-CN" altLang="en-US" sz="3200" dirty="0" smtClean="0"/>
              <a:t>！</a:t>
            </a:r>
            <a:endParaRPr lang="en-US" sz="3200" dirty="0"/>
          </a:p>
          <a:p>
            <a:pPr>
              <a:spcBef>
                <a:spcPts val="768"/>
              </a:spcBef>
            </a:pPr>
            <a:r>
              <a:rPr lang="en-US" sz="3200" dirty="0"/>
              <a:t>B: </a:t>
            </a:r>
            <a:r>
              <a:rPr lang="en-US" sz="3200" dirty="0" smtClean="0"/>
              <a:t>您好</a:t>
            </a:r>
            <a:r>
              <a:rPr lang="zh-CN" altLang="en-US" sz="3200" dirty="0" smtClean="0"/>
              <a:t>。</a:t>
            </a:r>
            <a:r>
              <a:rPr lang="en-US" sz="3200" dirty="0" smtClean="0"/>
              <a:t>要</a:t>
            </a:r>
            <a:r>
              <a:rPr lang="en-US" sz="3200" dirty="0"/>
              <a:t>买</a:t>
            </a:r>
            <a:r>
              <a:rPr lang="en-US" sz="3200" dirty="0" smtClean="0"/>
              <a:t>什么</a:t>
            </a:r>
            <a:r>
              <a:rPr lang="zh-CN" altLang="en-US" sz="3200" dirty="0" smtClean="0"/>
              <a:t>？</a:t>
            </a:r>
            <a:endParaRPr lang="en-US" sz="3200" dirty="0"/>
          </a:p>
          <a:p>
            <a:pPr>
              <a:spcBef>
                <a:spcPts val="768"/>
              </a:spcBef>
            </a:pPr>
            <a:r>
              <a:rPr lang="en-US" sz="3200" dirty="0"/>
              <a:t>A: </a:t>
            </a:r>
            <a:r>
              <a:rPr lang="zh-CN" altLang="en-US" sz="3200" dirty="0" smtClean="0"/>
              <a:t>这个</a:t>
            </a:r>
            <a:r>
              <a:rPr lang="en-US" sz="3200" dirty="0" smtClean="0"/>
              <a:t>____多少钱</a:t>
            </a:r>
            <a:r>
              <a:rPr lang="zh-CN" altLang="en-US" sz="3200" dirty="0" smtClean="0"/>
              <a:t>？</a:t>
            </a:r>
            <a:endParaRPr lang="en-US" sz="3200" dirty="0"/>
          </a:p>
          <a:p>
            <a:pPr>
              <a:spcBef>
                <a:spcPts val="768"/>
              </a:spcBef>
            </a:pPr>
            <a:r>
              <a:rPr lang="en-US" sz="3200" dirty="0"/>
              <a:t>B: _____#块</a:t>
            </a:r>
            <a:r>
              <a:rPr lang="en-US" sz="3200" dirty="0" smtClean="0"/>
              <a:t>钱</a:t>
            </a:r>
            <a:r>
              <a:rPr lang="zh-CN" altLang="en-US" sz="3200" dirty="0" smtClean="0"/>
              <a:t>。</a:t>
            </a:r>
            <a:endParaRPr lang="en-US" sz="3200" dirty="0"/>
          </a:p>
          <a:p>
            <a:r>
              <a:rPr lang="en-US" sz="3200" dirty="0"/>
              <a:t>A: </a:t>
            </a:r>
            <a:r>
              <a:rPr lang="en-US" sz="3200" dirty="0" err="1"/>
              <a:t>好的.</a:t>
            </a:r>
            <a:r>
              <a:rPr lang="en-US" sz="3200" dirty="0" err="1" smtClean="0"/>
              <a:t>我要买</a:t>
            </a:r>
            <a:r>
              <a:rPr lang="en-US" sz="3200" dirty="0"/>
              <a:t>#</a:t>
            </a:r>
            <a:r>
              <a:rPr lang="zh-CN" altLang="en-US" sz="3200" dirty="0" smtClean="0"/>
              <a:t>个。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苹果</a:t>
            </a:r>
            <a:br>
              <a:rPr lang="en-US" sz="3200" dirty="0" smtClean="0"/>
            </a:br>
            <a:r>
              <a:rPr lang="ja-JP" altLang="en-US" sz="3200" dirty="0" smtClean="0"/>
              <a:t>橘子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西瓜</a:t>
            </a:r>
            <a:endParaRPr lang="en-US" sz="32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97603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1763"/>
            <a:ext cx="8229600" cy="1143000"/>
          </a:xfrm>
        </p:spPr>
        <p:txBody>
          <a:bodyPr/>
          <a:lstStyle/>
          <a:p>
            <a:r>
              <a:rPr lang="en-US" dirty="0" smtClean="0"/>
              <a:t>Vocabulary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3013"/>
            <a:ext cx="9270999" cy="574675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你好	</a:t>
            </a:r>
            <a:r>
              <a:rPr lang="en-US" dirty="0" err="1" smtClean="0"/>
              <a:t>nǐ</a:t>
            </a:r>
            <a:r>
              <a:rPr lang="en-US" dirty="0" smtClean="0"/>
              <a:t> </a:t>
            </a:r>
            <a:r>
              <a:rPr lang="en-US" dirty="0" err="1"/>
              <a:t>hǎo</a:t>
            </a:r>
            <a:r>
              <a:rPr lang="en-US" dirty="0"/>
              <a:t> </a:t>
            </a:r>
            <a:r>
              <a:rPr lang="en-US" dirty="0" smtClean="0"/>
              <a:t>		hello </a:t>
            </a:r>
            <a:r>
              <a:rPr lang="en-US" dirty="0"/>
              <a:t>(lit. </a:t>
            </a:r>
            <a:r>
              <a:rPr lang="en-US" dirty="0" smtClean="0"/>
              <a:t>you-good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 smtClean="0"/>
              <a:t>您好	</a:t>
            </a:r>
            <a:r>
              <a:rPr lang="en-US" dirty="0" err="1" smtClean="0"/>
              <a:t>nín</a:t>
            </a:r>
            <a:r>
              <a:rPr lang="en-US" dirty="0" smtClean="0"/>
              <a:t> </a:t>
            </a:r>
            <a:r>
              <a:rPr lang="en-US" dirty="0" err="1" smtClean="0"/>
              <a:t>hǎo</a:t>
            </a:r>
            <a:r>
              <a:rPr lang="en-US" dirty="0" smtClean="0"/>
              <a:t>		hello</a:t>
            </a:r>
            <a:r>
              <a:rPr lang="en-US" dirty="0"/>
              <a:t>, </a:t>
            </a:r>
            <a:r>
              <a:rPr lang="en-US" dirty="0" smtClean="0"/>
              <a:t>greetings (formal)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要		</a:t>
            </a:r>
            <a:r>
              <a:rPr lang="en-US" dirty="0" err="1" smtClean="0"/>
              <a:t>yào</a:t>
            </a:r>
            <a:r>
              <a:rPr lang="en-US" dirty="0"/>
              <a:t>	</a:t>
            </a:r>
            <a:r>
              <a:rPr lang="en-US" dirty="0" smtClean="0"/>
              <a:t>		want, will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买		</a:t>
            </a:r>
            <a:r>
              <a:rPr lang="en-US" dirty="0" err="1" smtClean="0"/>
              <a:t>mǎi</a:t>
            </a:r>
            <a:r>
              <a:rPr lang="en-US" dirty="0"/>
              <a:t>	</a:t>
            </a:r>
            <a:r>
              <a:rPr lang="en-US" dirty="0" smtClean="0"/>
              <a:t>		buy, purchase</a:t>
            </a:r>
          </a:p>
          <a:p>
            <a:pPr marL="0" indent="0">
              <a:buNone/>
            </a:pPr>
            <a:r>
              <a:rPr lang="en-US" dirty="0" smtClean="0"/>
              <a:t>什么	</a:t>
            </a:r>
            <a:r>
              <a:rPr lang="en-US" dirty="0" err="1" smtClean="0"/>
              <a:t>shén</a:t>
            </a:r>
            <a:r>
              <a:rPr lang="en-US" dirty="0" smtClean="0"/>
              <a:t> </a:t>
            </a:r>
            <a:r>
              <a:rPr lang="en-US" dirty="0"/>
              <a:t>me </a:t>
            </a:r>
            <a:r>
              <a:rPr lang="en-US" dirty="0" smtClean="0"/>
              <a:t>	what</a:t>
            </a:r>
          </a:p>
          <a:p>
            <a:pPr marL="0" indent="0">
              <a:buNone/>
            </a:pPr>
            <a:r>
              <a:rPr lang="zh-TW" altLang="en-US" dirty="0" smtClean="0"/>
              <a:t>这</a:t>
            </a:r>
            <a:r>
              <a:rPr lang="en-US" altLang="zh-TW" dirty="0" smtClean="0"/>
              <a:t>		</a:t>
            </a:r>
            <a:r>
              <a:rPr lang="en-US" altLang="zh-TW" dirty="0" err="1" smtClean="0"/>
              <a:t>zhè</a:t>
            </a:r>
            <a:r>
              <a:rPr lang="en-US" altLang="zh-TW" dirty="0" smtClean="0"/>
              <a:t> 		this</a:t>
            </a:r>
            <a:endParaRPr lang="en-US" altLang="zh-TW" dirty="0"/>
          </a:p>
          <a:p>
            <a:pPr marL="0" indent="0">
              <a:buNone/>
            </a:pPr>
            <a:r>
              <a:rPr lang="zh-TW" altLang="en-US" dirty="0" smtClean="0"/>
              <a:t>个 </a:t>
            </a:r>
            <a:r>
              <a:rPr lang="en-US" altLang="zh-TW" dirty="0"/>
              <a:t>		</a:t>
            </a:r>
            <a:r>
              <a:rPr lang="en-US" altLang="zh-TW" dirty="0" err="1"/>
              <a:t>ge</a:t>
            </a:r>
            <a:r>
              <a:rPr lang="en-US" dirty="0"/>
              <a:t>			</a:t>
            </a:r>
            <a:r>
              <a:rPr lang="en-US" dirty="0" smtClean="0"/>
              <a:t>unit </a:t>
            </a:r>
            <a:r>
              <a:rPr lang="en-US" dirty="0"/>
              <a:t>of measure, a </a:t>
            </a:r>
            <a:r>
              <a:rPr lang="en-US" dirty="0" smtClean="0"/>
              <a:t>(generic measure </a:t>
            </a:r>
            <a:r>
              <a:rPr lang="en-US" dirty="0"/>
              <a:t>word)</a:t>
            </a:r>
          </a:p>
          <a:p>
            <a:pPr marL="0" indent="0">
              <a:buNone/>
            </a:pPr>
            <a:r>
              <a:rPr lang="en-US" dirty="0" smtClean="0"/>
              <a:t>苹果	</a:t>
            </a:r>
            <a:r>
              <a:rPr lang="en-US" dirty="0" err="1" smtClean="0"/>
              <a:t>píng</a:t>
            </a:r>
            <a:r>
              <a:rPr lang="en-US" dirty="0" smtClean="0"/>
              <a:t> </a:t>
            </a:r>
            <a:r>
              <a:rPr lang="en-US" dirty="0" err="1" smtClean="0"/>
              <a:t>guǒ</a:t>
            </a:r>
            <a:r>
              <a:rPr lang="en-US" dirty="0" smtClean="0"/>
              <a:t>	apple</a:t>
            </a:r>
            <a:endParaRPr lang="en-US" dirty="0"/>
          </a:p>
          <a:p>
            <a:pPr marL="0" indent="0">
              <a:buNone/>
            </a:pPr>
            <a:r>
              <a:rPr lang="ja-JP" altLang="en-US" dirty="0" smtClean="0"/>
              <a:t>橘子</a:t>
            </a:r>
            <a:r>
              <a:rPr lang="en-US" dirty="0" smtClean="0"/>
              <a:t>	</a:t>
            </a:r>
            <a:r>
              <a:rPr lang="sk-SK" dirty="0" smtClean="0"/>
              <a:t>jú zi</a:t>
            </a:r>
            <a:r>
              <a:rPr lang="en-US" dirty="0"/>
              <a:t>	</a:t>
            </a:r>
            <a:r>
              <a:rPr lang="en-US" dirty="0" smtClean="0"/>
              <a:t>		mandarin orange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西瓜	</a:t>
            </a:r>
            <a:r>
              <a:rPr lang="en-US" dirty="0" err="1" smtClean="0"/>
              <a:t>xī</a:t>
            </a:r>
            <a:r>
              <a:rPr lang="en-US" dirty="0" smtClean="0"/>
              <a:t> </a:t>
            </a:r>
            <a:r>
              <a:rPr lang="en-US" dirty="0" err="1" smtClean="0"/>
              <a:t>guā</a:t>
            </a:r>
            <a:r>
              <a:rPr lang="en-US" dirty="0" smtClean="0"/>
              <a:t>		watermelon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多少	</a:t>
            </a:r>
            <a:r>
              <a:rPr lang="en-US" dirty="0" err="1" smtClean="0"/>
              <a:t>duō</a:t>
            </a:r>
            <a:r>
              <a:rPr lang="en-US" dirty="0" smtClean="0"/>
              <a:t> </a:t>
            </a:r>
            <a:r>
              <a:rPr lang="en-US" dirty="0" err="1" smtClean="0"/>
              <a:t>shǎo</a:t>
            </a:r>
            <a:r>
              <a:rPr lang="en-US" dirty="0" smtClean="0"/>
              <a:t>	How </a:t>
            </a:r>
            <a:r>
              <a:rPr lang="en-US" dirty="0"/>
              <a:t>much (lit. </a:t>
            </a:r>
            <a:r>
              <a:rPr lang="en-US" dirty="0" smtClean="0"/>
              <a:t>much-few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 smtClean="0"/>
              <a:t>钱		</a:t>
            </a:r>
            <a:r>
              <a:rPr lang="en-US" dirty="0" err="1" smtClean="0"/>
              <a:t>qián</a:t>
            </a:r>
            <a:r>
              <a:rPr lang="en-US" dirty="0"/>
              <a:t>	</a:t>
            </a:r>
            <a:r>
              <a:rPr lang="en-US" dirty="0" smtClean="0"/>
              <a:t>	money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块		</a:t>
            </a:r>
            <a:r>
              <a:rPr lang="en-US" dirty="0" err="1" smtClean="0"/>
              <a:t>kuài</a:t>
            </a:r>
            <a:r>
              <a:rPr lang="en-US" dirty="0"/>
              <a:t>	</a:t>
            </a:r>
            <a:r>
              <a:rPr lang="en-US" dirty="0" smtClean="0"/>
              <a:t>	dollar </a:t>
            </a:r>
            <a:r>
              <a:rPr lang="en-US" dirty="0"/>
              <a:t>amount </a:t>
            </a:r>
            <a:r>
              <a:rPr lang="en-US" dirty="0" smtClean="0"/>
              <a:t>for Chinese </a:t>
            </a:r>
            <a:r>
              <a:rPr lang="en-US" dirty="0" smtClean="0"/>
              <a:t>money</a:t>
            </a:r>
            <a:r>
              <a:rPr lang="en-US" dirty="0" smtClean="0"/>
              <a:t>, RMB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好的	</a:t>
            </a:r>
            <a:r>
              <a:rPr lang="en-US" dirty="0" err="1" smtClean="0"/>
              <a:t>hǎo</a:t>
            </a:r>
            <a:r>
              <a:rPr lang="en-US" dirty="0" smtClean="0"/>
              <a:t> de		</a:t>
            </a:r>
            <a:r>
              <a:rPr lang="en-US" dirty="0" smtClean="0"/>
              <a:t>ok, good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我		</a:t>
            </a:r>
            <a:r>
              <a:rPr lang="en-US" dirty="0" err="1" smtClean="0"/>
              <a:t>wǒ</a:t>
            </a:r>
            <a:r>
              <a:rPr lang="en-US" dirty="0"/>
              <a:t>	</a:t>
            </a:r>
            <a:r>
              <a:rPr lang="en-US" dirty="0" smtClean="0"/>
              <a:t>		I</a:t>
            </a:r>
            <a:r>
              <a:rPr lang="en-US" dirty="0"/>
              <a:t>, </a:t>
            </a:r>
            <a:r>
              <a:rPr lang="en-US" dirty="0" smtClean="0"/>
              <a:t>me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77849" y="131763"/>
            <a:ext cx="323215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dirty="0"/>
              <a:t>生词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cs-CZ" altLang="zh-TW" sz="2400" dirty="0" err="1" smtClean="0"/>
              <a:t>shēng</a:t>
            </a:r>
            <a:r>
              <a:rPr lang="cs-CZ" altLang="zh-TW" sz="2400" dirty="0" smtClean="0"/>
              <a:t> </a:t>
            </a:r>
            <a:r>
              <a:rPr lang="cs-CZ" altLang="zh-TW" sz="2400" dirty="0" err="1" smtClean="0"/>
              <a:t>cí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8358623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English Translation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A: Hello!</a:t>
            </a:r>
          </a:p>
          <a:p>
            <a:pPr marL="0" indent="0">
              <a:buNone/>
            </a:pPr>
            <a:r>
              <a:rPr lang="en-US" dirty="0"/>
              <a:t>B: Greetings. What do you want to buy?</a:t>
            </a:r>
          </a:p>
          <a:p>
            <a:pPr marL="0" indent="0">
              <a:buNone/>
            </a:pPr>
            <a:r>
              <a:rPr lang="en-US" dirty="0"/>
              <a:t>A: How much is </a:t>
            </a:r>
            <a:r>
              <a:rPr lang="en-US" dirty="0" smtClean="0"/>
              <a:t> this </a:t>
            </a:r>
            <a:r>
              <a:rPr lang="en-US" dirty="0"/>
              <a:t>_______?</a:t>
            </a:r>
          </a:p>
          <a:p>
            <a:pPr marL="0" indent="0">
              <a:buNone/>
            </a:pPr>
            <a:r>
              <a:rPr lang="en-US" dirty="0"/>
              <a:t>B: _____ are # </a:t>
            </a:r>
            <a:r>
              <a:rPr lang="en-US" dirty="0" smtClean="0"/>
              <a:t>RMB.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A: Ok. I want to buy </a:t>
            </a:r>
            <a:r>
              <a:rPr lang="en-US" dirty="0" smtClean="0"/>
              <a:t>#.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65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xiaoming_xiaoli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665902" y="1937332"/>
            <a:ext cx="2979482" cy="3256023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842107"/>
            <a:ext cx="6445250" cy="3015893"/>
          </a:xfrm>
        </p:spPr>
        <p:txBody>
          <a:bodyPr>
            <a:normAutofit fontScale="77500" lnSpcReduction="20000"/>
          </a:bodyPr>
          <a:lstStyle/>
          <a:p>
            <a:r>
              <a:rPr lang="de-DE" dirty="0" smtClean="0">
                <a:solidFill>
                  <a:schemeClr val="tx2">
                    <a:lumMod val="75000"/>
                  </a:schemeClr>
                </a:solidFill>
              </a:rPr>
              <a:t>Mandarin Chinese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–</a:t>
            </a:r>
            <a:r>
              <a:rPr lang="de-DE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tx2">
                    <a:lumMod val="75000"/>
                  </a:schemeClr>
                </a:solidFill>
              </a:rPr>
              <a:t>Beginners</a:t>
            </a:r>
            <a:r>
              <a:rPr lang="de-DE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de-DE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de-DE" dirty="0" err="1" smtClean="0">
                <a:solidFill>
                  <a:schemeClr val="tx2">
                    <a:lumMod val="75000"/>
                  </a:schemeClr>
                </a:solidFill>
              </a:rPr>
              <a:t>Lesson</a:t>
            </a:r>
            <a:r>
              <a:rPr lang="de-DE" dirty="0" smtClean="0">
                <a:solidFill>
                  <a:schemeClr val="tx2">
                    <a:lumMod val="75000"/>
                  </a:schemeClr>
                </a:solidFill>
              </a:rPr>
              <a:t> 3 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第</a:t>
            </a:r>
            <a:r>
              <a:rPr lang="en-US" altLang="zh-TW" dirty="0" smtClean="0">
                <a:solidFill>
                  <a:schemeClr val="tx2">
                    <a:lumMod val="75000"/>
                  </a:schemeClr>
                </a:solidFill>
              </a:rPr>
              <a:t>3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课</a:t>
            </a:r>
            <a:r>
              <a:rPr lang="de-DE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br>
              <a:rPr lang="de-DE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de-DE" dirty="0" smtClean="0">
                <a:solidFill>
                  <a:schemeClr val="tx2">
                    <a:lumMod val="75000"/>
                  </a:schemeClr>
                </a:solidFill>
              </a:rPr>
              <a:t>2014年09月03日</a:t>
            </a:r>
            <a:br>
              <a:rPr lang="de-DE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de-DE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de-DE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de-DE" dirty="0" smtClean="0">
                <a:solidFill>
                  <a:schemeClr val="tx2">
                    <a:lumMod val="75000"/>
                  </a:schemeClr>
                </a:solidFill>
              </a:rPr>
              <a:t>Email: </a:t>
            </a:r>
            <a:r>
              <a:rPr lang="de-DE" dirty="0" err="1" smtClean="0">
                <a:solidFill>
                  <a:schemeClr val="tx2">
                    <a:lumMod val="75000"/>
                  </a:schemeClr>
                </a:solidFill>
              </a:rPr>
              <a:t>zhongwenke@boiseccc.org</a:t>
            </a:r>
            <a:r>
              <a:rPr lang="de-DE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de-DE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de-DE" dirty="0" smtClean="0">
                <a:solidFill>
                  <a:schemeClr val="tx2">
                    <a:lumMod val="75000"/>
                  </a:schemeClr>
                </a:solidFill>
              </a:rPr>
              <a:t>Phone: </a:t>
            </a:r>
            <a:r>
              <a:rPr lang="de-DE" dirty="0" smtClean="0">
                <a:solidFill>
                  <a:schemeClr val="tx2">
                    <a:lumMod val="75000"/>
                  </a:schemeClr>
                </a:solidFill>
              </a:rPr>
              <a:t>208.409.6665 (Rich)</a:t>
            </a:r>
            <a:br>
              <a:rPr lang="de-DE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de-DE" dirty="0" smtClean="0">
                <a:solidFill>
                  <a:schemeClr val="tx2">
                    <a:lumMod val="75000"/>
                  </a:schemeClr>
                </a:solidFill>
              </a:rPr>
              <a:t>					 208.409.8532 (Audrey)</a:t>
            </a:r>
            <a:r>
              <a:rPr lang="de-DE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de-DE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de-DE" dirty="0" smtClean="0">
                <a:solidFill>
                  <a:schemeClr val="tx2">
                    <a:lumMod val="75000"/>
                  </a:schemeClr>
                </a:solidFill>
              </a:rPr>
              <a:t>Website: http://</a:t>
            </a:r>
            <a:r>
              <a:rPr lang="de-DE" dirty="0" err="1" smtClean="0">
                <a:solidFill>
                  <a:schemeClr val="tx2">
                    <a:lumMod val="75000"/>
                  </a:schemeClr>
                </a:solidFill>
              </a:rPr>
              <a:t>zhongwenke.boiseccc.org</a:t>
            </a:r>
            <a:r>
              <a:rPr lang="de-DE" dirty="0" smtClean="0"/>
              <a:t/>
            </a:r>
            <a:br>
              <a:rPr lang="de-DE" dirty="0" smtClean="0"/>
            </a:b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2736" y="260480"/>
            <a:ext cx="7772400" cy="3581627"/>
          </a:xfrm>
        </p:spPr>
        <p:txBody>
          <a:bodyPr>
            <a:normAutofit fontScale="90000"/>
          </a:bodyPr>
          <a:lstStyle/>
          <a:p>
            <a:pPr algn="l"/>
            <a:r>
              <a:rPr lang="de-DE" dirty="0" err="1" smtClean="0"/>
              <a:t>Teacher</a:t>
            </a:r>
            <a:r>
              <a:rPr lang="de-DE" dirty="0" smtClean="0"/>
              <a:t> Xiao Ming &amp; </a:t>
            </a:r>
            <a:r>
              <a:rPr lang="de-DE" dirty="0" err="1" smtClean="0"/>
              <a:t>Teacher</a:t>
            </a:r>
            <a:r>
              <a:rPr lang="de-DE" dirty="0" smtClean="0"/>
              <a:t> Xiao Li</a:t>
            </a:r>
            <a:br>
              <a:rPr lang="de-DE" dirty="0" smtClean="0"/>
            </a:br>
            <a:r>
              <a:rPr lang="de-DE" dirty="0" err="1" smtClean="0"/>
              <a:t>Xiǎo</a:t>
            </a:r>
            <a:r>
              <a:rPr lang="de-DE" dirty="0" smtClean="0"/>
              <a:t> </a:t>
            </a:r>
            <a:r>
              <a:rPr lang="de-DE" dirty="0" err="1" smtClean="0"/>
              <a:t>Míng</a:t>
            </a:r>
            <a:r>
              <a:rPr lang="de-DE" dirty="0" smtClean="0"/>
              <a:t> </a:t>
            </a:r>
            <a:r>
              <a:rPr lang="de-DE" dirty="0" err="1" smtClean="0"/>
              <a:t>hé</a:t>
            </a:r>
            <a:r>
              <a:rPr lang="de-DE" dirty="0" smtClean="0"/>
              <a:t> Xiao </a:t>
            </a:r>
            <a:r>
              <a:rPr lang="de-DE" dirty="0" err="1" smtClean="0"/>
              <a:t>Lì</a:t>
            </a:r>
            <a:r>
              <a:rPr lang="de-DE" dirty="0" smtClean="0"/>
              <a:t> </a:t>
            </a:r>
            <a:r>
              <a:rPr lang="de-DE" dirty="0" err="1" smtClean="0"/>
              <a:t>Zhōngwén</a:t>
            </a:r>
            <a:r>
              <a:rPr lang="de-DE" dirty="0" smtClean="0"/>
              <a:t> </a:t>
            </a:r>
            <a:r>
              <a:rPr lang="de-DE" dirty="0" err="1" smtClean="0"/>
              <a:t>Kè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    </a:t>
            </a:r>
            <a:r>
              <a:rPr lang="de-DE" dirty="0" err="1" smtClean="0"/>
              <a:t>小明和小丽中文课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   BCCC Chinese </a:t>
            </a:r>
            <a:r>
              <a:rPr lang="de-DE" dirty="0" err="1" smtClean="0"/>
              <a:t>Classes</a:t>
            </a:r>
            <a:r>
              <a:rPr lang="de-DE" dirty="0" smtClean="0"/>
              <a:t/>
            </a:r>
            <a:br>
              <a:rPr lang="de-DE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835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Pronunciation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92675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hlinkClick r:id="rId2"/>
              </a:rPr>
              <a:t>Initials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 p m f d t n l g k h j q x </a:t>
            </a:r>
            <a:r>
              <a:rPr lang="en-US" dirty="0" err="1" smtClean="0"/>
              <a:t>zh</a:t>
            </a:r>
            <a:r>
              <a:rPr lang="en-US" dirty="0" smtClean="0"/>
              <a:t> </a:t>
            </a:r>
            <a:r>
              <a:rPr lang="en-US" dirty="0" err="1" smtClean="0"/>
              <a:t>ch</a:t>
            </a:r>
            <a:r>
              <a:rPr lang="en-US" dirty="0" smtClean="0"/>
              <a:t> </a:t>
            </a:r>
            <a:r>
              <a:rPr lang="en-US" dirty="0" err="1" smtClean="0"/>
              <a:t>sh</a:t>
            </a:r>
            <a:r>
              <a:rPr lang="en-US" dirty="0" smtClean="0"/>
              <a:t> r</a:t>
            </a:r>
          </a:p>
          <a:p>
            <a:r>
              <a:rPr lang="en-US" dirty="0" smtClean="0">
                <a:hlinkClick r:id="rId3"/>
              </a:rPr>
              <a:t>Finals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pt-BR" dirty="0" smtClean="0"/>
              <a:t>a ai </a:t>
            </a:r>
            <a:r>
              <a:rPr lang="pt-BR" dirty="0" err="1" smtClean="0"/>
              <a:t>an</a:t>
            </a:r>
            <a:r>
              <a:rPr lang="pt-BR" dirty="0" smtClean="0"/>
              <a:t> </a:t>
            </a:r>
            <a:r>
              <a:rPr lang="pt-BR" dirty="0" err="1" smtClean="0"/>
              <a:t>ang</a:t>
            </a:r>
            <a:r>
              <a:rPr lang="pt-BR" dirty="0" smtClean="0"/>
              <a:t> ao e ei </a:t>
            </a:r>
            <a:r>
              <a:rPr lang="pt-BR" dirty="0" err="1" smtClean="0"/>
              <a:t>en</a:t>
            </a:r>
            <a:r>
              <a:rPr lang="pt-BR" dirty="0" smtClean="0"/>
              <a:t> </a:t>
            </a:r>
            <a:r>
              <a:rPr lang="pt-BR" dirty="0" err="1" smtClean="0"/>
              <a:t>eng</a:t>
            </a:r>
            <a:r>
              <a:rPr lang="pt-BR" dirty="0" smtClean="0"/>
              <a:t> </a:t>
            </a:r>
            <a:r>
              <a:rPr lang="pt-BR" dirty="0" err="1" smtClean="0"/>
              <a:t>er</a:t>
            </a:r>
            <a:r>
              <a:rPr lang="pt-BR" dirty="0" smtClean="0"/>
              <a:t> </a:t>
            </a:r>
            <a:r>
              <a:rPr lang="pt-BR" dirty="0" err="1" smtClean="0"/>
              <a:t>i</a:t>
            </a:r>
            <a:r>
              <a:rPr lang="pt-BR" dirty="0" smtClean="0"/>
              <a:t> ia </a:t>
            </a:r>
            <a:r>
              <a:rPr lang="pt-BR" dirty="0" err="1" smtClean="0"/>
              <a:t>ian</a:t>
            </a:r>
            <a:r>
              <a:rPr lang="pt-BR" dirty="0" smtClean="0"/>
              <a:t> </a:t>
            </a:r>
            <a:r>
              <a:rPr lang="pt-BR" dirty="0" err="1" smtClean="0"/>
              <a:t>iang</a:t>
            </a:r>
            <a:r>
              <a:rPr lang="pt-BR" dirty="0" smtClean="0"/>
              <a:t> </a:t>
            </a:r>
            <a:r>
              <a:rPr lang="pt-BR" dirty="0" err="1" smtClean="0"/>
              <a:t>iao</a:t>
            </a:r>
            <a:r>
              <a:rPr lang="pt-BR" dirty="0" smtClean="0"/>
              <a:t> </a:t>
            </a:r>
            <a:r>
              <a:rPr lang="pt-BR" dirty="0" err="1" smtClean="0"/>
              <a:t>ie</a:t>
            </a:r>
            <a:r>
              <a:rPr lang="pt-BR" dirty="0" smtClean="0"/>
              <a:t> in </a:t>
            </a:r>
            <a:r>
              <a:rPr lang="pt-BR" dirty="0" err="1" smtClean="0"/>
              <a:t>ing</a:t>
            </a:r>
            <a:r>
              <a:rPr lang="pt-BR" dirty="0" smtClean="0"/>
              <a:t> </a:t>
            </a:r>
            <a:r>
              <a:rPr lang="pt-BR" dirty="0" err="1" smtClean="0"/>
              <a:t>iong</a:t>
            </a:r>
            <a:r>
              <a:rPr lang="pt-BR" dirty="0" smtClean="0"/>
              <a:t> </a:t>
            </a:r>
            <a:r>
              <a:rPr lang="pt-BR" dirty="0" err="1" smtClean="0"/>
              <a:t>iou</a:t>
            </a:r>
            <a:r>
              <a:rPr lang="pt-BR" dirty="0" smtClean="0"/>
              <a:t> o </a:t>
            </a:r>
            <a:r>
              <a:rPr lang="pt-BR" dirty="0" err="1" smtClean="0"/>
              <a:t>ong</a:t>
            </a:r>
            <a:r>
              <a:rPr lang="pt-BR" dirty="0" smtClean="0"/>
              <a:t> ou </a:t>
            </a:r>
            <a:r>
              <a:rPr lang="pt-BR" dirty="0" err="1" smtClean="0"/>
              <a:t>u</a:t>
            </a:r>
            <a:r>
              <a:rPr lang="pt-BR" dirty="0" smtClean="0"/>
              <a:t> ui </a:t>
            </a:r>
            <a:r>
              <a:rPr lang="pt-BR" dirty="0" err="1" smtClean="0"/>
              <a:t>ua</a:t>
            </a:r>
            <a:r>
              <a:rPr lang="pt-BR" dirty="0" smtClean="0"/>
              <a:t> uai </a:t>
            </a:r>
            <a:r>
              <a:rPr lang="pt-BR" dirty="0" err="1" smtClean="0"/>
              <a:t>uan</a:t>
            </a:r>
            <a:r>
              <a:rPr lang="pt-BR" dirty="0" smtClean="0"/>
              <a:t> </a:t>
            </a:r>
            <a:r>
              <a:rPr lang="pt-BR" dirty="0" err="1" smtClean="0"/>
              <a:t>uang</a:t>
            </a:r>
            <a:r>
              <a:rPr lang="pt-BR" dirty="0" smtClean="0"/>
              <a:t> </a:t>
            </a:r>
            <a:r>
              <a:rPr lang="pt-BR" dirty="0" err="1" smtClean="0"/>
              <a:t>uei</a:t>
            </a:r>
            <a:r>
              <a:rPr lang="pt-BR" dirty="0" smtClean="0"/>
              <a:t> </a:t>
            </a:r>
            <a:r>
              <a:rPr lang="pt-BR" dirty="0" err="1" smtClean="0"/>
              <a:t>uen</a:t>
            </a:r>
            <a:r>
              <a:rPr lang="pt-BR" dirty="0" smtClean="0"/>
              <a:t> </a:t>
            </a:r>
            <a:r>
              <a:rPr lang="pt-BR" dirty="0" err="1" smtClean="0"/>
              <a:t>ueng</a:t>
            </a:r>
            <a:r>
              <a:rPr lang="pt-BR" dirty="0" smtClean="0"/>
              <a:t> </a:t>
            </a:r>
            <a:r>
              <a:rPr lang="pt-BR" dirty="0" err="1" smtClean="0"/>
              <a:t>uo</a:t>
            </a:r>
            <a:r>
              <a:rPr lang="pt-BR" dirty="0" smtClean="0"/>
              <a:t> </a:t>
            </a:r>
            <a:r>
              <a:rPr lang="tr-TR" dirty="0" smtClean="0"/>
              <a:t>ü(u)</a:t>
            </a:r>
            <a:r>
              <a:rPr lang="pt-BR" dirty="0" smtClean="0"/>
              <a:t> </a:t>
            </a:r>
            <a:r>
              <a:rPr lang="tr-TR" dirty="0" smtClean="0"/>
              <a:t>ü</a:t>
            </a:r>
            <a:r>
              <a:rPr lang="pt-BR" dirty="0" err="1" smtClean="0"/>
              <a:t>an</a:t>
            </a:r>
            <a:r>
              <a:rPr lang="pt-BR" dirty="0" smtClean="0"/>
              <a:t>(</a:t>
            </a:r>
            <a:r>
              <a:rPr lang="pt-BR" dirty="0" err="1" smtClean="0"/>
              <a:t>uan</a:t>
            </a:r>
            <a:r>
              <a:rPr lang="pt-BR" dirty="0" smtClean="0"/>
              <a:t>) </a:t>
            </a:r>
            <a:r>
              <a:rPr lang="tr-TR" dirty="0" smtClean="0"/>
              <a:t>ü</a:t>
            </a:r>
            <a:r>
              <a:rPr lang="pt-BR" dirty="0" smtClean="0"/>
              <a:t>e(</a:t>
            </a:r>
            <a:r>
              <a:rPr lang="pt-BR" dirty="0" err="1" smtClean="0"/>
              <a:t>ue</a:t>
            </a:r>
            <a:r>
              <a:rPr lang="pt-BR" dirty="0" smtClean="0"/>
              <a:t>) </a:t>
            </a:r>
            <a:r>
              <a:rPr lang="tr-TR" dirty="0" smtClean="0"/>
              <a:t>ü</a:t>
            </a:r>
            <a:r>
              <a:rPr lang="pt-BR" dirty="0" err="1" smtClean="0"/>
              <a:t>n</a:t>
            </a:r>
            <a:r>
              <a:rPr lang="pt-BR" dirty="0"/>
              <a:t>(</a:t>
            </a:r>
            <a:r>
              <a:rPr lang="pt-BR" dirty="0" err="1" smtClean="0"/>
              <a:t>un</a:t>
            </a:r>
            <a:r>
              <a:rPr lang="pt-BR" dirty="0" smtClean="0"/>
              <a:t>)</a:t>
            </a:r>
          </a:p>
          <a:p>
            <a:r>
              <a:rPr lang="en-US" dirty="0" smtClean="0">
                <a:hlinkClick r:id="rId4"/>
              </a:rPr>
              <a:t>Syllables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413 possible syllables (excluding tones, 2000 with, English has about 12,000 possible syllables) </a:t>
            </a:r>
            <a:r>
              <a:rPr lang="en-US" dirty="0" smtClean="0">
                <a:hlinkClick r:id="rId5"/>
              </a:rPr>
              <a:t>A</a:t>
            </a:r>
            <a:r>
              <a:rPr lang="en-US" dirty="0"/>
              <a:t> </a:t>
            </a:r>
            <a:r>
              <a:rPr lang="en-US" dirty="0">
                <a:hlinkClick r:id="rId6"/>
              </a:rPr>
              <a:t>B</a:t>
            </a:r>
            <a:r>
              <a:rPr lang="en-US" dirty="0"/>
              <a:t> </a:t>
            </a:r>
            <a:r>
              <a:rPr lang="en-US" dirty="0">
                <a:hlinkClick r:id="rId7"/>
              </a:rPr>
              <a:t>C</a:t>
            </a:r>
            <a:r>
              <a:rPr lang="en-US" dirty="0"/>
              <a:t> </a:t>
            </a:r>
            <a:r>
              <a:rPr lang="en-US" dirty="0">
                <a:hlinkClick r:id="rId8"/>
              </a:rPr>
              <a:t>D</a:t>
            </a:r>
            <a:r>
              <a:rPr lang="en-US" dirty="0"/>
              <a:t> </a:t>
            </a:r>
            <a:r>
              <a:rPr lang="en-US" dirty="0">
                <a:hlinkClick r:id="rId9"/>
              </a:rPr>
              <a:t>E</a:t>
            </a:r>
            <a:r>
              <a:rPr lang="en-US" dirty="0"/>
              <a:t> </a:t>
            </a:r>
            <a:r>
              <a:rPr lang="en-US" dirty="0">
                <a:hlinkClick r:id="rId10"/>
              </a:rPr>
              <a:t>F</a:t>
            </a:r>
            <a:r>
              <a:rPr lang="en-US" dirty="0"/>
              <a:t> </a:t>
            </a:r>
            <a:r>
              <a:rPr lang="en-US" dirty="0">
                <a:hlinkClick r:id="rId11"/>
              </a:rPr>
              <a:t>G</a:t>
            </a:r>
            <a:r>
              <a:rPr lang="en-US" dirty="0"/>
              <a:t> </a:t>
            </a:r>
            <a:r>
              <a:rPr lang="en-US" dirty="0">
                <a:hlinkClick r:id="rId12"/>
              </a:rPr>
              <a:t>H</a:t>
            </a:r>
            <a:r>
              <a:rPr lang="en-US" dirty="0"/>
              <a:t> </a:t>
            </a:r>
            <a:r>
              <a:rPr lang="en-US" dirty="0">
                <a:hlinkClick r:id="rId13"/>
              </a:rPr>
              <a:t>J</a:t>
            </a:r>
            <a:r>
              <a:rPr lang="en-US" dirty="0"/>
              <a:t> </a:t>
            </a:r>
            <a:r>
              <a:rPr lang="en-US" dirty="0">
                <a:hlinkClick r:id="rId14"/>
              </a:rPr>
              <a:t>K</a:t>
            </a:r>
            <a:r>
              <a:rPr lang="en-US" dirty="0"/>
              <a:t> </a:t>
            </a:r>
            <a:r>
              <a:rPr lang="en-US" dirty="0">
                <a:hlinkClick r:id="rId15"/>
              </a:rPr>
              <a:t>L</a:t>
            </a:r>
            <a:r>
              <a:rPr lang="en-US" dirty="0"/>
              <a:t> </a:t>
            </a:r>
            <a:r>
              <a:rPr lang="en-US" dirty="0">
                <a:hlinkClick r:id="rId16"/>
              </a:rPr>
              <a:t>M</a:t>
            </a:r>
            <a:r>
              <a:rPr lang="en-US" dirty="0"/>
              <a:t> </a:t>
            </a:r>
            <a:r>
              <a:rPr lang="en-US" dirty="0">
                <a:hlinkClick r:id="rId17"/>
              </a:rPr>
              <a:t>N</a:t>
            </a:r>
            <a:r>
              <a:rPr lang="en-US" dirty="0"/>
              <a:t> </a:t>
            </a:r>
            <a:r>
              <a:rPr lang="en-US" dirty="0">
                <a:hlinkClick r:id="rId18"/>
              </a:rPr>
              <a:t>O</a:t>
            </a:r>
            <a:r>
              <a:rPr lang="en-US" dirty="0"/>
              <a:t> </a:t>
            </a:r>
            <a:r>
              <a:rPr lang="en-US" dirty="0">
                <a:hlinkClick r:id="rId19"/>
              </a:rPr>
              <a:t>P</a:t>
            </a:r>
            <a:r>
              <a:rPr lang="en-US" dirty="0"/>
              <a:t> </a:t>
            </a:r>
            <a:r>
              <a:rPr lang="en-US" dirty="0">
                <a:hlinkClick r:id="rId20"/>
              </a:rPr>
              <a:t>Q</a:t>
            </a:r>
            <a:r>
              <a:rPr lang="en-US" dirty="0"/>
              <a:t> </a:t>
            </a:r>
            <a:r>
              <a:rPr lang="en-US" dirty="0">
                <a:hlinkClick r:id="rId21"/>
              </a:rPr>
              <a:t>R</a:t>
            </a:r>
            <a:r>
              <a:rPr lang="en-US" dirty="0"/>
              <a:t> </a:t>
            </a:r>
            <a:r>
              <a:rPr lang="en-US" dirty="0">
                <a:hlinkClick r:id="rId22"/>
              </a:rPr>
              <a:t>S</a:t>
            </a:r>
            <a:r>
              <a:rPr lang="en-US" dirty="0"/>
              <a:t> </a:t>
            </a:r>
            <a:r>
              <a:rPr lang="en-US" dirty="0">
                <a:hlinkClick r:id="rId23"/>
              </a:rPr>
              <a:t>T</a:t>
            </a:r>
            <a:r>
              <a:rPr lang="en-US" dirty="0"/>
              <a:t> </a:t>
            </a:r>
            <a:r>
              <a:rPr lang="en-US" dirty="0">
                <a:hlinkClick r:id="rId24"/>
              </a:rPr>
              <a:t>W</a:t>
            </a:r>
            <a:r>
              <a:rPr lang="en-US" dirty="0"/>
              <a:t> </a:t>
            </a:r>
            <a:r>
              <a:rPr lang="en-US" dirty="0">
                <a:hlinkClick r:id="rId25"/>
              </a:rPr>
              <a:t>X</a:t>
            </a:r>
            <a:r>
              <a:rPr lang="en-US" dirty="0"/>
              <a:t> </a:t>
            </a:r>
            <a:r>
              <a:rPr lang="en-US" dirty="0">
                <a:hlinkClick r:id="rId26"/>
              </a:rPr>
              <a:t>Y</a:t>
            </a:r>
            <a:r>
              <a:rPr lang="en-US" dirty="0"/>
              <a:t> </a:t>
            </a:r>
            <a:r>
              <a:rPr lang="en-US" dirty="0">
                <a:hlinkClick r:id="rId27"/>
              </a:rPr>
              <a:t>Z</a:t>
            </a:r>
            <a:r>
              <a:rPr lang="en-US" dirty="0"/>
              <a:t> </a:t>
            </a:r>
            <a:br>
              <a:rPr lang="en-US" dirty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en-US" dirty="0">
                <a:sym typeface="Wingdings"/>
              </a:rPr>
              <a:t> </a:t>
            </a:r>
            <a:r>
              <a:rPr lang="en-US" dirty="0" smtClean="0">
                <a:sym typeface="Wingdings"/>
              </a:rPr>
              <a:t>(see diagrams at </a:t>
            </a:r>
            <a:r>
              <a:rPr lang="en-US" dirty="0" smtClean="0">
                <a:sym typeface="Wingdings"/>
                <a:hlinkClick r:id="rId28"/>
              </a:rPr>
              <a:t>http://</a:t>
            </a:r>
            <a:r>
              <a:rPr lang="en-US" dirty="0" err="1" smtClean="0">
                <a:sym typeface="Wingdings"/>
                <a:hlinkClick r:id="rId28"/>
              </a:rPr>
              <a:t>zhongwenke.boiseccc.org</a:t>
            </a:r>
            <a:r>
              <a:rPr lang="en-US" dirty="0" smtClean="0">
                <a:sym typeface="Wingdings"/>
              </a:rPr>
              <a:t>)</a:t>
            </a:r>
            <a:r>
              <a:rPr lang="en-US" dirty="0">
                <a:sym typeface="Wingdings"/>
              </a:rPr>
              <a:t/>
            </a:r>
            <a:br>
              <a:rPr lang="en-US" dirty="0">
                <a:sym typeface="Wingdings"/>
              </a:rPr>
            </a:b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0075" y="274638"/>
            <a:ext cx="323215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dirty="0"/>
              <a:t>发音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sz="3300" dirty="0" err="1" smtClean="0"/>
              <a:t>fā</a:t>
            </a:r>
            <a:r>
              <a:rPr lang="en-US" altLang="zh-TW" sz="3300" dirty="0" smtClean="0"/>
              <a:t> </a:t>
            </a:r>
            <a:r>
              <a:rPr lang="en-US" altLang="zh-TW" sz="3300" dirty="0" err="1" smtClean="0"/>
              <a:t>yīn</a:t>
            </a:r>
            <a:endParaRPr lang="en-US" sz="3300" dirty="0"/>
          </a:p>
        </p:txBody>
      </p:sp>
    </p:spTree>
    <p:extLst>
      <p:ext uri="{BB962C8B-B14F-4D97-AF65-F5344CB8AC3E}">
        <p14:creationId xmlns:p14="http://schemas.microsoft.com/office/powerpoint/2010/main" val="1237471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-1"/>
            <a:ext cx="9144000" cy="6715125"/>
          </a:xfrm>
        </p:spPr>
        <p:txBody>
          <a:bodyPr>
            <a:noAutofit/>
          </a:bodyPr>
          <a:lstStyle/>
          <a:p>
            <a:r>
              <a:rPr lang="pt-BR" sz="1400" dirty="0"/>
              <a:t>a, ai, </a:t>
            </a:r>
            <a:r>
              <a:rPr lang="pt-BR" sz="1400" dirty="0" err="1"/>
              <a:t>an</a:t>
            </a:r>
            <a:r>
              <a:rPr lang="pt-BR" sz="1400" dirty="0"/>
              <a:t>, </a:t>
            </a:r>
            <a:r>
              <a:rPr lang="pt-BR" sz="1400" dirty="0" err="1"/>
              <a:t>ang</a:t>
            </a:r>
            <a:r>
              <a:rPr lang="pt-BR" sz="1400" dirty="0"/>
              <a:t>, ao</a:t>
            </a:r>
          </a:p>
          <a:p>
            <a:r>
              <a:rPr lang="pt-BR" sz="1400" dirty="0" err="1"/>
              <a:t>ba</a:t>
            </a:r>
            <a:r>
              <a:rPr lang="pt-BR" sz="1400" dirty="0"/>
              <a:t>, </a:t>
            </a:r>
            <a:r>
              <a:rPr lang="pt-BR" sz="1400" dirty="0" err="1"/>
              <a:t>bai</a:t>
            </a:r>
            <a:r>
              <a:rPr lang="pt-BR" sz="1400" dirty="0"/>
              <a:t>, </a:t>
            </a:r>
            <a:r>
              <a:rPr lang="pt-BR" sz="1400" dirty="0" err="1"/>
              <a:t>ban</a:t>
            </a:r>
            <a:r>
              <a:rPr lang="pt-BR" sz="1400" dirty="0"/>
              <a:t>, </a:t>
            </a:r>
            <a:r>
              <a:rPr lang="pt-BR" sz="1400" dirty="0" err="1"/>
              <a:t>bang</a:t>
            </a:r>
            <a:r>
              <a:rPr lang="pt-BR" sz="1400" dirty="0"/>
              <a:t>, </a:t>
            </a:r>
            <a:r>
              <a:rPr lang="pt-BR" sz="1400" dirty="0" err="1"/>
              <a:t>bao</a:t>
            </a:r>
            <a:r>
              <a:rPr lang="pt-BR" sz="1400" dirty="0"/>
              <a:t>, </a:t>
            </a:r>
            <a:r>
              <a:rPr lang="pt-BR" sz="1400" dirty="0" err="1"/>
              <a:t>bei</a:t>
            </a:r>
            <a:r>
              <a:rPr lang="pt-BR" sz="1400" dirty="0"/>
              <a:t>, </a:t>
            </a:r>
            <a:r>
              <a:rPr lang="pt-BR" sz="1400" dirty="0" err="1"/>
              <a:t>ben</a:t>
            </a:r>
            <a:r>
              <a:rPr lang="pt-BR" sz="1400" dirty="0"/>
              <a:t>, </a:t>
            </a:r>
            <a:r>
              <a:rPr lang="pt-BR" sz="1400" dirty="0" err="1"/>
              <a:t>beng</a:t>
            </a:r>
            <a:r>
              <a:rPr lang="pt-BR" sz="1400" dirty="0"/>
              <a:t>, bi, </a:t>
            </a:r>
            <a:r>
              <a:rPr lang="pt-BR" sz="1400" dirty="0" err="1"/>
              <a:t>bian</a:t>
            </a:r>
            <a:r>
              <a:rPr lang="pt-BR" sz="1400" dirty="0"/>
              <a:t>, </a:t>
            </a:r>
            <a:r>
              <a:rPr lang="pt-BR" sz="1400" dirty="0" err="1"/>
              <a:t>biao</a:t>
            </a:r>
            <a:r>
              <a:rPr lang="pt-BR" sz="1400" dirty="0"/>
              <a:t>, </a:t>
            </a:r>
            <a:r>
              <a:rPr lang="pt-BR" sz="1400" dirty="0" err="1"/>
              <a:t>bie</a:t>
            </a:r>
            <a:r>
              <a:rPr lang="pt-BR" sz="1400" dirty="0"/>
              <a:t>, bin, </a:t>
            </a:r>
            <a:r>
              <a:rPr lang="pt-BR" sz="1400" dirty="0" err="1"/>
              <a:t>bing</a:t>
            </a:r>
            <a:r>
              <a:rPr lang="pt-BR" sz="1400" dirty="0"/>
              <a:t>, </a:t>
            </a:r>
            <a:r>
              <a:rPr lang="pt-BR" sz="1400" dirty="0" err="1"/>
              <a:t>bo</a:t>
            </a:r>
            <a:r>
              <a:rPr lang="pt-BR" sz="1400" dirty="0"/>
              <a:t>, </a:t>
            </a:r>
            <a:r>
              <a:rPr lang="pt-BR" sz="1400" dirty="0" err="1"/>
              <a:t>bu</a:t>
            </a:r>
            <a:endParaRPr lang="pt-BR" sz="1400" dirty="0"/>
          </a:p>
          <a:p>
            <a:r>
              <a:rPr lang="pt-BR" sz="1400" dirty="0" err="1"/>
              <a:t>ca</a:t>
            </a:r>
            <a:r>
              <a:rPr lang="pt-BR" sz="1400" dirty="0"/>
              <a:t>, cai, </a:t>
            </a:r>
            <a:r>
              <a:rPr lang="pt-BR" sz="1400" dirty="0" err="1"/>
              <a:t>can</a:t>
            </a:r>
            <a:r>
              <a:rPr lang="pt-BR" sz="1400" dirty="0"/>
              <a:t>, </a:t>
            </a:r>
            <a:r>
              <a:rPr lang="pt-BR" sz="1400" dirty="0" err="1"/>
              <a:t>cang</a:t>
            </a:r>
            <a:r>
              <a:rPr lang="pt-BR" sz="1400" dirty="0"/>
              <a:t>, </a:t>
            </a:r>
            <a:r>
              <a:rPr lang="pt-BR" sz="1400" dirty="0" err="1"/>
              <a:t>cao</a:t>
            </a:r>
            <a:r>
              <a:rPr lang="pt-BR" sz="1400" dirty="0"/>
              <a:t>, </a:t>
            </a:r>
            <a:r>
              <a:rPr lang="pt-BR" sz="1400" dirty="0" err="1"/>
              <a:t>ce</a:t>
            </a:r>
            <a:r>
              <a:rPr lang="pt-BR" sz="1400" dirty="0"/>
              <a:t>, </a:t>
            </a:r>
            <a:r>
              <a:rPr lang="pt-BR" sz="1400" dirty="0" err="1"/>
              <a:t>cei</a:t>
            </a:r>
            <a:r>
              <a:rPr lang="pt-BR" sz="1400" dirty="0"/>
              <a:t>, </a:t>
            </a:r>
            <a:r>
              <a:rPr lang="pt-BR" sz="1400" dirty="0" err="1"/>
              <a:t>cen</a:t>
            </a:r>
            <a:r>
              <a:rPr lang="pt-BR" sz="1400" dirty="0"/>
              <a:t>, </a:t>
            </a:r>
            <a:r>
              <a:rPr lang="pt-BR" sz="1400" dirty="0" err="1"/>
              <a:t>ceng</a:t>
            </a:r>
            <a:r>
              <a:rPr lang="pt-BR" sz="1400" dirty="0"/>
              <a:t>, </a:t>
            </a:r>
            <a:r>
              <a:rPr lang="pt-BR" sz="1400" dirty="0" err="1"/>
              <a:t>cha</a:t>
            </a:r>
            <a:r>
              <a:rPr lang="pt-BR" sz="1400" dirty="0"/>
              <a:t>, </a:t>
            </a:r>
            <a:r>
              <a:rPr lang="pt-BR" sz="1400" dirty="0" err="1"/>
              <a:t>chai</a:t>
            </a:r>
            <a:r>
              <a:rPr lang="pt-BR" sz="1400" dirty="0"/>
              <a:t>, </a:t>
            </a:r>
            <a:r>
              <a:rPr lang="pt-BR" sz="1400" dirty="0" err="1"/>
              <a:t>chan</a:t>
            </a:r>
            <a:r>
              <a:rPr lang="pt-BR" sz="1400" dirty="0"/>
              <a:t>, </a:t>
            </a:r>
            <a:r>
              <a:rPr lang="pt-BR" sz="1400" dirty="0" err="1"/>
              <a:t>chang</a:t>
            </a:r>
            <a:r>
              <a:rPr lang="pt-BR" sz="1400" dirty="0"/>
              <a:t>, </a:t>
            </a:r>
            <a:r>
              <a:rPr lang="pt-BR" sz="1400" dirty="0" err="1"/>
              <a:t>chao</a:t>
            </a:r>
            <a:r>
              <a:rPr lang="pt-BR" sz="1400" dirty="0"/>
              <a:t>, </a:t>
            </a:r>
            <a:r>
              <a:rPr lang="pt-BR" sz="1400" dirty="0" err="1"/>
              <a:t>che</a:t>
            </a:r>
            <a:r>
              <a:rPr lang="pt-BR" sz="1400" dirty="0"/>
              <a:t>, </a:t>
            </a:r>
            <a:r>
              <a:rPr lang="pt-BR" sz="1400" dirty="0" err="1"/>
              <a:t>chen</a:t>
            </a:r>
            <a:r>
              <a:rPr lang="pt-BR" sz="1400" dirty="0"/>
              <a:t>, </a:t>
            </a:r>
            <a:r>
              <a:rPr lang="pt-BR" sz="1400" dirty="0" err="1"/>
              <a:t>cheng</a:t>
            </a:r>
            <a:r>
              <a:rPr lang="pt-BR" sz="1400" dirty="0"/>
              <a:t>, chi, </a:t>
            </a:r>
            <a:r>
              <a:rPr lang="pt-BR" sz="1400" dirty="0" err="1"/>
              <a:t>chong</a:t>
            </a:r>
            <a:r>
              <a:rPr lang="pt-BR" sz="1400" dirty="0"/>
              <a:t>, </a:t>
            </a:r>
            <a:r>
              <a:rPr lang="pt-BR" sz="1400" dirty="0" err="1"/>
              <a:t>chou</a:t>
            </a:r>
            <a:r>
              <a:rPr lang="pt-BR" sz="1400" dirty="0"/>
              <a:t>, </a:t>
            </a:r>
            <a:r>
              <a:rPr lang="pt-BR" sz="1400" dirty="0" err="1"/>
              <a:t>chu</a:t>
            </a:r>
            <a:r>
              <a:rPr lang="pt-BR" sz="1400" dirty="0"/>
              <a:t>, </a:t>
            </a:r>
            <a:r>
              <a:rPr lang="pt-BR" sz="1400" dirty="0" err="1"/>
              <a:t>chua</a:t>
            </a:r>
            <a:r>
              <a:rPr lang="pt-BR" sz="1400" dirty="0"/>
              <a:t>, </a:t>
            </a:r>
            <a:r>
              <a:rPr lang="pt-BR" sz="1400" dirty="0" err="1"/>
              <a:t>chuai</a:t>
            </a:r>
            <a:r>
              <a:rPr lang="pt-BR" sz="1400" dirty="0"/>
              <a:t>, </a:t>
            </a:r>
            <a:r>
              <a:rPr lang="pt-BR" sz="1400" dirty="0" err="1"/>
              <a:t>chuan</a:t>
            </a:r>
            <a:r>
              <a:rPr lang="pt-BR" sz="1400" dirty="0"/>
              <a:t>, </a:t>
            </a:r>
            <a:r>
              <a:rPr lang="pt-BR" sz="1400" dirty="0" err="1"/>
              <a:t>chuang</a:t>
            </a:r>
            <a:r>
              <a:rPr lang="pt-BR" sz="1400" dirty="0"/>
              <a:t>, </a:t>
            </a:r>
            <a:r>
              <a:rPr lang="pt-BR" sz="1400" dirty="0" err="1"/>
              <a:t>chui</a:t>
            </a:r>
            <a:r>
              <a:rPr lang="pt-BR" sz="1400" dirty="0"/>
              <a:t>, </a:t>
            </a:r>
            <a:r>
              <a:rPr lang="pt-BR" sz="1400" dirty="0" err="1"/>
              <a:t>chun</a:t>
            </a:r>
            <a:r>
              <a:rPr lang="pt-BR" sz="1400" dirty="0"/>
              <a:t>, </a:t>
            </a:r>
            <a:r>
              <a:rPr lang="pt-BR" sz="1400" dirty="0" err="1"/>
              <a:t>chuo</a:t>
            </a:r>
            <a:r>
              <a:rPr lang="pt-BR" sz="1400" dirty="0"/>
              <a:t>, </a:t>
            </a:r>
            <a:r>
              <a:rPr lang="pt-BR" sz="1400" dirty="0" err="1"/>
              <a:t>ci</a:t>
            </a:r>
            <a:r>
              <a:rPr lang="pt-BR" sz="1400" dirty="0"/>
              <a:t>, </a:t>
            </a:r>
            <a:r>
              <a:rPr lang="pt-BR" sz="1400" dirty="0" err="1"/>
              <a:t>cong</a:t>
            </a:r>
            <a:r>
              <a:rPr lang="pt-BR" sz="1400" dirty="0"/>
              <a:t>, </a:t>
            </a:r>
            <a:r>
              <a:rPr lang="pt-BR" sz="1400" dirty="0" err="1"/>
              <a:t>cou</a:t>
            </a:r>
            <a:r>
              <a:rPr lang="pt-BR" sz="1400" dirty="0"/>
              <a:t>, cu, </a:t>
            </a:r>
            <a:r>
              <a:rPr lang="pt-BR" sz="1400" dirty="0" err="1"/>
              <a:t>cuan</a:t>
            </a:r>
            <a:r>
              <a:rPr lang="pt-BR" sz="1400" dirty="0"/>
              <a:t>, </a:t>
            </a:r>
            <a:r>
              <a:rPr lang="pt-BR" sz="1400" dirty="0" err="1"/>
              <a:t>cui</a:t>
            </a:r>
            <a:r>
              <a:rPr lang="pt-BR" sz="1400" dirty="0"/>
              <a:t>, </a:t>
            </a:r>
            <a:r>
              <a:rPr lang="pt-BR" sz="1400" dirty="0" err="1"/>
              <a:t>cun</a:t>
            </a:r>
            <a:r>
              <a:rPr lang="pt-BR" sz="1400" dirty="0"/>
              <a:t>, </a:t>
            </a:r>
            <a:r>
              <a:rPr lang="pt-BR" sz="1400" dirty="0" err="1"/>
              <a:t>cuo</a:t>
            </a:r>
            <a:endParaRPr lang="pt-BR" sz="1400" dirty="0"/>
          </a:p>
          <a:p>
            <a:r>
              <a:rPr lang="pt-BR" sz="1400" dirty="0"/>
              <a:t>da, dai, </a:t>
            </a:r>
            <a:r>
              <a:rPr lang="pt-BR" sz="1400" dirty="0" err="1"/>
              <a:t>dan</a:t>
            </a:r>
            <a:r>
              <a:rPr lang="pt-BR" sz="1400" dirty="0"/>
              <a:t>, </a:t>
            </a:r>
            <a:r>
              <a:rPr lang="pt-BR" sz="1400" dirty="0" err="1"/>
              <a:t>dang</a:t>
            </a:r>
            <a:r>
              <a:rPr lang="pt-BR" sz="1400" dirty="0"/>
              <a:t>, </a:t>
            </a:r>
            <a:r>
              <a:rPr lang="pt-BR" sz="1400" dirty="0" err="1"/>
              <a:t>dao</a:t>
            </a:r>
            <a:r>
              <a:rPr lang="pt-BR" sz="1400" dirty="0"/>
              <a:t>, de, dei, </a:t>
            </a:r>
            <a:r>
              <a:rPr lang="pt-BR" sz="1400" dirty="0" err="1"/>
              <a:t>den</a:t>
            </a:r>
            <a:r>
              <a:rPr lang="pt-BR" sz="1400" dirty="0"/>
              <a:t>, </a:t>
            </a:r>
            <a:r>
              <a:rPr lang="pt-BR" sz="1400" dirty="0" err="1"/>
              <a:t>deng</a:t>
            </a:r>
            <a:r>
              <a:rPr lang="pt-BR" sz="1400" dirty="0"/>
              <a:t>, </a:t>
            </a:r>
            <a:r>
              <a:rPr lang="pt-BR" sz="1400" dirty="0" err="1"/>
              <a:t>di</a:t>
            </a:r>
            <a:r>
              <a:rPr lang="pt-BR" sz="1400" dirty="0"/>
              <a:t>, </a:t>
            </a:r>
            <a:r>
              <a:rPr lang="pt-BR" sz="1400" dirty="0" err="1"/>
              <a:t>dian</a:t>
            </a:r>
            <a:r>
              <a:rPr lang="pt-BR" sz="1400" dirty="0"/>
              <a:t>, </a:t>
            </a:r>
            <a:r>
              <a:rPr lang="pt-BR" sz="1400" dirty="0" err="1"/>
              <a:t>diao</a:t>
            </a:r>
            <a:r>
              <a:rPr lang="pt-BR" sz="1400" dirty="0"/>
              <a:t>, die, </a:t>
            </a:r>
            <a:r>
              <a:rPr lang="pt-BR" sz="1400" dirty="0" err="1"/>
              <a:t>ding</a:t>
            </a:r>
            <a:r>
              <a:rPr lang="pt-BR" sz="1400" dirty="0"/>
              <a:t>, </a:t>
            </a:r>
            <a:r>
              <a:rPr lang="pt-BR" sz="1400" dirty="0" err="1"/>
              <a:t>diu</a:t>
            </a:r>
            <a:r>
              <a:rPr lang="pt-BR" sz="1400" dirty="0"/>
              <a:t>, </a:t>
            </a:r>
            <a:r>
              <a:rPr lang="pt-BR" sz="1400" dirty="0" err="1"/>
              <a:t>dong</a:t>
            </a:r>
            <a:r>
              <a:rPr lang="pt-BR" sz="1400" dirty="0"/>
              <a:t>, dou, </a:t>
            </a:r>
            <a:r>
              <a:rPr lang="pt-BR" sz="1400" dirty="0" err="1"/>
              <a:t>du</a:t>
            </a:r>
            <a:r>
              <a:rPr lang="pt-BR" sz="1400" dirty="0"/>
              <a:t>, </a:t>
            </a:r>
            <a:r>
              <a:rPr lang="pt-BR" sz="1400" dirty="0" err="1"/>
              <a:t>duan</a:t>
            </a:r>
            <a:r>
              <a:rPr lang="pt-BR" sz="1400" dirty="0"/>
              <a:t>, </a:t>
            </a:r>
            <a:r>
              <a:rPr lang="pt-BR" sz="1400" dirty="0" err="1"/>
              <a:t>dui</a:t>
            </a:r>
            <a:r>
              <a:rPr lang="pt-BR" sz="1400" dirty="0"/>
              <a:t>, </a:t>
            </a:r>
            <a:r>
              <a:rPr lang="pt-BR" sz="1400" dirty="0" err="1"/>
              <a:t>dun</a:t>
            </a:r>
            <a:r>
              <a:rPr lang="pt-BR" sz="1400" dirty="0"/>
              <a:t>, duo</a:t>
            </a:r>
          </a:p>
          <a:p>
            <a:r>
              <a:rPr lang="pt-BR" sz="1400" dirty="0"/>
              <a:t>e, </a:t>
            </a:r>
            <a:r>
              <a:rPr lang="pt-BR" sz="1400" dirty="0" err="1"/>
              <a:t>ê</a:t>
            </a:r>
            <a:r>
              <a:rPr lang="pt-BR" sz="1400" dirty="0"/>
              <a:t>, ei, </a:t>
            </a:r>
            <a:r>
              <a:rPr lang="pt-BR" sz="1400" dirty="0" err="1"/>
              <a:t>en</a:t>
            </a:r>
            <a:r>
              <a:rPr lang="pt-BR" sz="1400" dirty="0"/>
              <a:t>, </a:t>
            </a:r>
            <a:r>
              <a:rPr lang="pt-BR" sz="1400" dirty="0" err="1"/>
              <a:t>er</a:t>
            </a:r>
            <a:endParaRPr lang="pt-BR" sz="1400" dirty="0"/>
          </a:p>
          <a:p>
            <a:r>
              <a:rPr lang="pt-BR" sz="1400" dirty="0" err="1"/>
              <a:t>fa</a:t>
            </a:r>
            <a:r>
              <a:rPr lang="pt-BR" sz="1400" dirty="0"/>
              <a:t>, </a:t>
            </a:r>
            <a:r>
              <a:rPr lang="pt-BR" sz="1400" dirty="0" err="1"/>
              <a:t>fan</a:t>
            </a:r>
            <a:r>
              <a:rPr lang="pt-BR" sz="1400" dirty="0"/>
              <a:t>, </a:t>
            </a:r>
            <a:r>
              <a:rPr lang="pt-BR" sz="1400" dirty="0" err="1"/>
              <a:t>fang</a:t>
            </a:r>
            <a:r>
              <a:rPr lang="pt-BR" sz="1400" dirty="0"/>
              <a:t>, </a:t>
            </a:r>
            <a:r>
              <a:rPr lang="pt-BR" sz="1400" dirty="0" err="1"/>
              <a:t>fei</a:t>
            </a:r>
            <a:r>
              <a:rPr lang="pt-BR" sz="1400" dirty="0"/>
              <a:t>, </a:t>
            </a:r>
            <a:r>
              <a:rPr lang="pt-BR" sz="1400" dirty="0" err="1"/>
              <a:t>fen</a:t>
            </a:r>
            <a:r>
              <a:rPr lang="pt-BR" sz="1400" dirty="0"/>
              <a:t>, </a:t>
            </a:r>
            <a:r>
              <a:rPr lang="pt-BR" sz="1400" dirty="0" err="1"/>
              <a:t>feng</a:t>
            </a:r>
            <a:r>
              <a:rPr lang="pt-BR" sz="1400" dirty="0"/>
              <a:t>, </a:t>
            </a:r>
            <a:r>
              <a:rPr lang="pt-BR" sz="1400" dirty="0" err="1"/>
              <a:t>fo</a:t>
            </a:r>
            <a:r>
              <a:rPr lang="pt-BR" sz="1400" dirty="0"/>
              <a:t>, </a:t>
            </a:r>
            <a:r>
              <a:rPr lang="pt-BR" sz="1400" dirty="0" err="1"/>
              <a:t>fou</a:t>
            </a:r>
            <a:r>
              <a:rPr lang="pt-BR" sz="1400" dirty="0"/>
              <a:t>, fu</a:t>
            </a:r>
          </a:p>
          <a:p>
            <a:r>
              <a:rPr lang="pt-BR" sz="1400" dirty="0" err="1"/>
              <a:t>ga</a:t>
            </a:r>
            <a:r>
              <a:rPr lang="pt-BR" sz="1400" dirty="0"/>
              <a:t>, </a:t>
            </a:r>
            <a:r>
              <a:rPr lang="pt-BR" sz="1400" dirty="0" err="1"/>
              <a:t>gai</a:t>
            </a:r>
            <a:r>
              <a:rPr lang="pt-BR" sz="1400" dirty="0"/>
              <a:t>, </a:t>
            </a:r>
            <a:r>
              <a:rPr lang="pt-BR" sz="1400" dirty="0" err="1"/>
              <a:t>gan</a:t>
            </a:r>
            <a:r>
              <a:rPr lang="pt-BR" sz="1400" dirty="0"/>
              <a:t>, gang, </a:t>
            </a:r>
            <a:r>
              <a:rPr lang="pt-BR" sz="1400" dirty="0" err="1"/>
              <a:t>gao</a:t>
            </a:r>
            <a:r>
              <a:rPr lang="pt-BR" sz="1400" dirty="0"/>
              <a:t>, </a:t>
            </a:r>
            <a:r>
              <a:rPr lang="pt-BR" sz="1400" dirty="0" err="1"/>
              <a:t>ge</a:t>
            </a:r>
            <a:r>
              <a:rPr lang="pt-BR" sz="1400" dirty="0"/>
              <a:t>, </a:t>
            </a:r>
            <a:r>
              <a:rPr lang="pt-BR" sz="1400" dirty="0" err="1"/>
              <a:t>gei</a:t>
            </a:r>
            <a:r>
              <a:rPr lang="pt-BR" sz="1400" dirty="0"/>
              <a:t>, </a:t>
            </a:r>
            <a:r>
              <a:rPr lang="pt-BR" sz="1400" dirty="0" err="1"/>
              <a:t>gen</a:t>
            </a:r>
            <a:r>
              <a:rPr lang="pt-BR" sz="1400" dirty="0"/>
              <a:t>, </a:t>
            </a:r>
            <a:r>
              <a:rPr lang="pt-BR" sz="1400" dirty="0" err="1"/>
              <a:t>geng</a:t>
            </a:r>
            <a:r>
              <a:rPr lang="pt-BR" sz="1400" dirty="0"/>
              <a:t>, </a:t>
            </a:r>
            <a:r>
              <a:rPr lang="pt-BR" sz="1400" dirty="0" err="1"/>
              <a:t>gong</a:t>
            </a:r>
            <a:r>
              <a:rPr lang="pt-BR" sz="1400" dirty="0"/>
              <a:t>, </a:t>
            </a:r>
            <a:r>
              <a:rPr lang="pt-BR" sz="1400" dirty="0" err="1"/>
              <a:t>gou</a:t>
            </a:r>
            <a:r>
              <a:rPr lang="pt-BR" sz="1400" dirty="0"/>
              <a:t>, </a:t>
            </a:r>
            <a:r>
              <a:rPr lang="pt-BR" sz="1400" dirty="0" err="1"/>
              <a:t>gu</a:t>
            </a:r>
            <a:r>
              <a:rPr lang="pt-BR" sz="1400" dirty="0"/>
              <a:t>, </a:t>
            </a:r>
            <a:r>
              <a:rPr lang="pt-BR" sz="1400" dirty="0" err="1"/>
              <a:t>gua</a:t>
            </a:r>
            <a:r>
              <a:rPr lang="pt-BR" sz="1400" dirty="0"/>
              <a:t>, </a:t>
            </a:r>
            <a:r>
              <a:rPr lang="pt-BR" sz="1400" dirty="0" err="1"/>
              <a:t>guai</a:t>
            </a:r>
            <a:r>
              <a:rPr lang="pt-BR" sz="1400" dirty="0"/>
              <a:t>, </a:t>
            </a:r>
            <a:r>
              <a:rPr lang="pt-BR" sz="1400" dirty="0" err="1"/>
              <a:t>guan</a:t>
            </a:r>
            <a:r>
              <a:rPr lang="pt-BR" sz="1400" dirty="0"/>
              <a:t>, </a:t>
            </a:r>
            <a:r>
              <a:rPr lang="pt-BR" sz="1400" dirty="0" err="1"/>
              <a:t>guang</a:t>
            </a:r>
            <a:r>
              <a:rPr lang="pt-BR" sz="1400" dirty="0"/>
              <a:t>, </a:t>
            </a:r>
            <a:r>
              <a:rPr lang="pt-BR" sz="1400" dirty="0" err="1"/>
              <a:t>gui</a:t>
            </a:r>
            <a:r>
              <a:rPr lang="pt-BR" sz="1400" dirty="0"/>
              <a:t>, </a:t>
            </a:r>
            <a:r>
              <a:rPr lang="pt-BR" sz="1400" dirty="0" err="1"/>
              <a:t>gun</a:t>
            </a:r>
            <a:r>
              <a:rPr lang="pt-BR" sz="1400" dirty="0"/>
              <a:t>, </a:t>
            </a:r>
            <a:r>
              <a:rPr lang="pt-BR" sz="1400" dirty="0" err="1"/>
              <a:t>guo</a:t>
            </a:r>
            <a:endParaRPr lang="pt-BR" sz="1400" dirty="0"/>
          </a:p>
          <a:p>
            <a:r>
              <a:rPr lang="pt-BR" sz="1400" dirty="0"/>
              <a:t>ha, </a:t>
            </a:r>
            <a:r>
              <a:rPr lang="pt-BR" sz="1400" dirty="0" err="1"/>
              <a:t>hai</a:t>
            </a:r>
            <a:r>
              <a:rPr lang="pt-BR" sz="1400" dirty="0"/>
              <a:t>, </a:t>
            </a:r>
            <a:r>
              <a:rPr lang="pt-BR" sz="1400" dirty="0" err="1"/>
              <a:t>han</a:t>
            </a:r>
            <a:r>
              <a:rPr lang="pt-BR" sz="1400" dirty="0"/>
              <a:t>, </a:t>
            </a:r>
            <a:r>
              <a:rPr lang="pt-BR" sz="1400" dirty="0" err="1"/>
              <a:t>hang</a:t>
            </a:r>
            <a:r>
              <a:rPr lang="pt-BR" sz="1400" dirty="0"/>
              <a:t>, </a:t>
            </a:r>
            <a:r>
              <a:rPr lang="pt-BR" sz="1400" dirty="0" err="1"/>
              <a:t>hao</a:t>
            </a:r>
            <a:r>
              <a:rPr lang="pt-BR" sz="1400" dirty="0"/>
              <a:t>, </a:t>
            </a:r>
            <a:r>
              <a:rPr lang="pt-BR" sz="1400" dirty="0" err="1"/>
              <a:t>he</a:t>
            </a:r>
            <a:r>
              <a:rPr lang="pt-BR" sz="1400" dirty="0"/>
              <a:t>, hei, </a:t>
            </a:r>
            <a:r>
              <a:rPr lang="pt-BR" sz="1400" dirty="0" err="1"/>
              <a:t>hen</a:t>
            </a:r>
            <a:r>
              <a:rPr lang="pt-BR" sz="1400" dirty="0"/>
              <a:t>, </a:t>
            </a:r>
            <a:r>
              <a:rPr lang="pt-BR" sz="1400" dirty="0" err="1"/>
              <a:t>heng</a:t>
            </a:r>
            <a:r>
              <a:rPr lang="pt-BR" sz="1400" dirty="0"/>
              <a:t>, hm, </a:t>
            </a:r>
            <a:r>
              <a:rPr lang="pt-BR" sz="1400" dirty="0" err="1"/>
              <a:t>hng</a:t>
            </a:r>
            <a:r>
              <a:rPr lang="pt-BR" sz="1400" dirty="0"/>
              <a:t>, </a:t>
            </a:r>
            <a:r>
              <a:rPr lang="pt-BR" sz="1400" dirty="0" err="1"/>
              <a:t>hong</a:t>
            </a:r>
            <a:r>
              <a:rPr lang="pt-BR" sz="1400" dirty="0"/>
              <a:t>, </a:t>
            </a:r>
            <a:r>
              <a:rPr lang="pt-BR" sz="1400" dirty="0" err="1"/>
              <a:t>hou</a:t>
            </a:r>
            <a:r>
              <a:rPr lang="pt-BR" sz="1400" dirty="0"/>
              <a:t>, </a:t>
            </a:r>
            <a:r>
              <a:rPr lang="pt-BR" sz="1400" dirty="0" err="1"/>
              <a:t>hu</a:t>
            </a:r>
            <a:r>
              <a:rPr lang="pt-BR" sz="1400" dirty="0"/>
              <a:t>, </a:t>
            </a:r>
            <a:r>
              <a:rPr lang="pt-BR" sz="1400" dirty="0" err="1"/>
              <a:t>hua</a:t>
            </a:r>
            <a:r>
              <a:rPr lang="pt-BR" sz="1400" dirty="0"/>
              <a:t>, </a:t>
            </a:r>
            <a:r>
              <a:rPr lang="pt-BR" sz="1400" dirty="0" err="1"/>
              <a:t>huai</a:t>
            </a:r>
            <a:r>
              <a:rPr lang="pt-BR" sz="1400" dirty="0"/>
              <a:t>, </a:t>
            </a:r>
            <a:r>
              <a:rPr lang="pt-BR" sz="1400" dirty="0" err="1"/>
              <a:t>huan</a:t>
            </a:r>
            <a:r>
              <a:rPr lang="pt-BR" sz="1400" dirty="0"/>
              <a:t>, </a:t>
            </a:r>
            <a:r>
              <a:rPr lang="pt-BR" sz="1400" dirty="0" err="1"/>
              <a:t>huang</a:t>
            </a:r>
            <a:r>
              <a:rPr lang="pt-BR" sz="1400" dirty="0"/>
              <a:t>, </a:t>
            </a:r>
            <a:r>
              <a:rPr lang="pt-BR" sz="1400" dirty="0" err="1"/>
              <a:t>hui</a:t>
            </a:r>
            <a:r>
              <a:rPr lang="pt-BR" sz="1400" dirty="0"/>
              <a:t>, </a:t>
            </a:r>
            <a:r>
              <a:rPr lang="pt-BR" sz="1400" dirty="0" err="1"/>
              <a:t>hun</a:t>
            </a:r>
            <a:r>
              <a:rPr lang="pt-BR" sz="1400" dirty="0"/>
              <a:t>, </a:t>
            </a:r>
            <a:r>
              <a:rPr lang="pt-BR" sz="1400" dirty="0" err="1"/>
              <a:t>huo</a:t>
            </a:r>
            <a:endParaRPr lang="pt-BR" sz="1400" dirty="0"/>
          </a:p>
          <a:p>
            <a:r>
              <a:rPr lang="pt-BR" sz="1400" dirty="0"/>
              <a:t>ji, jia, </a:t>
            </a:r>
            <a:r>
              <a:rPr lang="pt-BR" sz="1400" dirty="0" err="1"/>
              <a:t>jian</a:t>
            </a:r>
            <a:r>
              <a:rPr lang="pt-BR" sz="1400" dirty="0"/>
              <a:t>, </a:t>
            </a:r>
            <a:r>
              <a:rPr lang="pt-BR" sz="1400" dirty="0" err="1"/>
              <a:t>jiang</a:t>
            </a:r>
            <a:r>
              <a:rPr lang="pt-BR" sz="1400" dirty="0"/>
              <a:t>, </a:t>
            </a:r>
            <a:r>
              <a:rPr lang="pt-BR" sz="1400" dirty="0" err="1"/>
              <a:t>jiao</a:t>
            </a:r>
            <a:r>
              <a:rPr lang="pt-BR" sz="1400" dirty="0"/>
              <a:t>, </a:t>
            </a:r>
            <a:r>
              <a:rPr lang="pt-BR" sz="1400" dirty="0" err="1"/>
              <a:t>jie</a:t>
            </a:r>
            <a:r>
              <a:rPr lang="pt-BR" sz="1400" dirty="0"/>
              <a:t>, </a:t>
            </a:r>
            <a:r>
              <a:rPr lang="pt-BR" sz="1400" dirty="0" err="1"/>
              <a:t>jin</a:t>
            </a:r>
            <a:r>
              <a:rPr lang="pt-BR" sz="1400" dirty="0"/>
              <a:t>, </a:t>
            </a:r>
            <a:r>
              <a:rPr lang="pt-BR" sz="1400" dirty="0" err="1"/>
              <a:t>jing</a:t>
            </a:r>
            <a:r>
              <a:rPr lang="pt-BR" sz="1400" dirty="0"/>
              <a:t>, </a:t>
            </a:r>
            <a:r>
              <a:rPr lang="pt-BR" sz="1400" dirty="0" err="1"/>
              <a:t>jiong</a:t>
            </a:r>
            <a:r>
              <a:rPr lang="pt-BR" sz="1400" dirty="0"/>
              <a:t>, </a:t>
            </a:r>
            <a:r>
              <a:rPr lang="pt-BR" sz="1400" dirty="0" err="1"/>
              <a:t>jiu</a:t>
            </a:r>
            <a:r>
              <a:rPr lang="pt-BR" sz="1400" dirty="0"/>
              <a:t>, </a:t>
            </a:r>
            <a:r>
              <a:rPr lang="pt-BR" sz="1400" dirty="0" err="1"/>
              <a:t>ju</a:t>
            </a:r>
            <a:r>
              <a:rPr lang="pt-BR" sz="1400" dirty="0"/>
              <a:t>, </a:t>
            </a:r>
            <a:r>
              <a:rPr lang="pt-BR" sz="1400" dirty="0" err="1"/>
              <a:t>juan</a:t>
            </a:r>
            <a:r>
              <a:rPr lang="pt-BR" sz="1400" dirty="0"/>
              <a:t>, </a:t>
            </a:r>
            <a:r>
              <a:rPr lang="pt-BR" sz="1400" dirty="0" err="1"/>
              <a:t>jue</a:t>
            </a:r>
            <a:r>
              <a:rPr lang="pt-BR" sz="1400" dirty="0"/>
              <a:t>, </a:t>
            </a:r>
            <a:r>
              <a:rPr lang="pt-BR" sz="1400" dirty="0" err="1"/>
              <a:t>jun</a:t>
            </a:r>
            <a:endParaRPr lang="pt-BR" sz="1400" dirty="0"/>
          </a:p>
          <a:p>
            <a:r>
              <a:rPr lang="pt-BR" sz="1400" dirty="0" err="1"/>
              <a:t>ka</a:t>
            </a:r>
            <a:r>
              <a:rPr lang="pt-BR" sz="1400" dirty="0"/>
              <a:t>, </a:t>
            </a:r>
            <a:r>
              <a:rPr lang="pt-BR" sz="1400" dirty="0" err="1"/>
              <a:t>kai</a:t>
            </a:r>
            <a:r>
              <a:rPr lang="pt-BR" sz="1400" dirty="0"/>
              <a:t>, </a:t>
            </a:r>
            <a:r>
              <a:rPr lang="pt-BR" sz="1400" dirty="0" err="1"/>
              <a:t>kan</a:t>
            </a:r>
            <a:r>
              <a:rPr lang="pt-BR" sz="1400" dirty="0"/>
              <a:t>, </a:t>
            </a:r>
            <a:r>
              <a:rPr lang="pt-BR" sz="1400" dirty="0" err="1"/>
              <a:t>kang</a:t>
            </a:r>
            <a:r>
              <a:rPr lang="pt-BR" sz="1400" dirty="0"/>
              <a:t>, </a:t>
            </a:r>
            <a:r>
              <a:rPr lang="pt-BR" sz="1400" dirty="0" err="1"/>
              <a:t>kao</a:t>
            </a:r>
            <a:r>
              <a:rPr lang="pt-BR" sz="1400" dirty="0"/>
              <a:t>, </a:t>
            </a:r>
            <a:r>
              <a:rPr lang="pt-BR" sz="1400" dirty="0" err="1"/>
              <a:t>ke</a:t>
            </a:r>
            <a:r>
              <a:rPr lang="pt-BR" sz="1400" dirty="0"/>
              <a:t>, </a:t>
            </a:r>
            <a:r>
              <a:rPr lang="pt-BR" sz="1400" dirty="0" err="1"/>
              <a:t>kei</a:t>
            </a:r>
            <a:r>
              <a:rPr lang="pt-BR" sz="1400" dirty="0"/>
              <a:t>, </a:t>
            </a:r>
            <a:r>
              <a:rPr lang="pt-BR" sz="1400" dirty="0" err="1"/>
              <a:t>ken</a:t>
            </a:r>
            <a:r>
              <a:rPr lang="pt-BR" sz="1400" dirty="0"/>
              <a:t>, </a:t>
            </a:r>
            <a:r>
              <a:rPr lang="pt-BR" sz="1400" dirty="0" err="1"/>
              <a:t>keng</a:t>
            </a:r>
            <a:r>
              <a:rPr lang="pt-BR" sz="1400" dirty="0"/>
              <a:t>, </a:t>
            </a:r>
            <a:r>
              <a:rPr lang="pt-BR" sz="1400" dirty="0" err="1"/>
              <a:t>kong</a:t>
            </a:r>
            <a:r>
              <a:rPr lang="pt-BR" sz="1400" dirty="0"/>
              <a:t>, </a:t>
            </a:r>
            <a:r>
              <a:rPr lang="pt-BR" sz="1400" dirty="0" err="1"/>
              <a:t>kou</a:t>
            </a:r>
            <a:r>
              <a:rPr lang="pt-BR" sz="1400" dirty="0"/>
              <a:t>, </a:t>
            </a:r>
            <a:r>
              <a:rPr lang="pt-BR" sz="1400" dirty="0" err="1"/>
              <a:t>ku</a:t>
            </a:r>
            <a:r>
              <a:rPr lang="pt-BR" sz="1400" dirty="0"/>
              <a:t>, </a:t>
            </a:r>
            <a:r>
              <a:rPr lang="pt-BR" sz="1400" dirty="0" err="1"/>
              <a:t>kua</a:t>
            </a:r>
            <a:r>
              <a:rPr lang="pt-BR" sz="1400" dirty="0"/>
              <a:t>, </a:t>
            </a:r>
            <a:r>
              <a:rPr lang="pt-BR" sz="1400" dirty="0" err="1"/>
              <a:t>kuai</a:t>
            </a:r>
            <a:r>
              <a:rPr lang="pt-BR" sz="1400" dirty="0"/>
              <a:t>, </a:t>
            </a:r>
            <a:r>
              <a:rPr lang="pt-BR" sz="1400" dirty="0" err="1"/>
              <a:t>kuan</a:t>
            </a:r>
            <a:r>
              <a:rPr lang="pt-BR" sz="1400" dirty="0"/>
              <a:t>, </a:t>
            </a:r>
            <a:r>
              <a:rPr lang="pt-BR" sz="1400" dirty="0" err="1"/>
              <a:t>kuang</a:t>
            </a:r>
            <a:r>
              <a:rPr lang="pt-BR" sz="1400" dirty="0"/>
              <a:t>, </a:t>
            </a:r>
            <a:r>
              <a:rPr lang="pt-BR" sz="1400" dirty="0" err="1"/>
              <a:t>kui</a:t>
            </a:r>
            <a:r>
              <a:rPr lang="pt-BR" sz="1400" dirty="0"/>
              <a:t>, </a:t>
            </a:r>
            <a:r>
              <a:rPr lang="pt-BR" sz="1400" dirty="0" err="1"/>
              <a:t>kun</a:t>
            </a:r>
            <a:r>
              <a:rPr lang="pt-BR" sz="1400" dirty="0"/>
              <a:t>, </a:t>
            </a:r>
            <a:r>
              <a:rPr lang="pt-BR" sz="1400" dirty="0" err="1"/>
              <a:t>kuo</a:t>
            </a:r>
            <a:endParaRPr lang="pt-BR" sz="1400" dirty="0"/>
          </a:p>
          <a:p>
            <a:r>
              <a:rPr lang="pt-BR" sz="1400" dirty="0" err="1"/>
              <a:t>la</a:t>
            </a:r>
            <a:r>
              <a:rPr lang="pt-BR" sz="1400" dirty="0"/>
              <a:t>, </a:t>
            </a:r>
            <a:r>
              <a:rPr lang="pt-BR" sz="1400" dirty="0" err="1"/>
              <a:t>lai</a:t>
            </a:r>
            <a:r>
              <a:rPr lang="pt-BR" sz="1400" dirty="0"/>
              <a:t>, </a:t>
            </a:r>
            <a:r>
              <a:rPr lang="pt-BR" sz="1400" dirty="0" err="1"/>
              <a:t>lan</a:t>
            </a:r>
            <a:r>
              <a:rPr lang="pt-BR" sz="1400" dirty="0"/>
              <a:t>, </a:t>
            </a:r>
            <a:r>
              <a:rPr lang="pt-BR" sz="1400" dirty="0" err="1"/>
              <a:t>lang</a:t>
            </a:r>
            <a:r>
              <a:rPr lang="pt-BR" sz="1400" dirty="0"/>
              <a:t>, </a:t>
            </a:r>
            <a:r>
              <a:rPr lang="pt-BR" sz="1400" dirty="0" err="1"/>
              <a:t>lao</a:t>
            </a:r>
            <a:r>
              <a:rPr lang="pt-BR" sz="1400" dirty="0"/>
              <a:t>, </a:t>
            </a:r>
            <a:r>
              <a:rPr lang="pt-BR" sz="1400" dirty="0" err="1"/>
              <a:t>le</a:t>
            </a:r>
            <a:r>
              <a:rPr lang="pt-BR" sz="1400" dirty="0"/>
              <a:t>, lei, </a:t>
            </a:r>
            <a:r>
              <a:rPr lang="pt-BR" sz="1400" dirty="0" err="1"/>
              <a:t>leng</a:t>
            </a:r>
            <a:r>
              <a:rPr lang="pt-BR" sz="1400" dirty="0"/>
              <a:t>, li, lia, </a:t>
            </a:r>
            <a:r>
              <a:rPr lang="pt-BR" sz="1400" dirty="0" err="1"/>
              <a:t>lian</a:t>
            </a:r>
            <a:r>
              <a:rPr lang="pt-BR" sz="1400" dirty="0"/>
              <a:t>, </a:t>
            </a:r>
            <a:r>
              <a:rPr lang="pt-BR" sz="1400" dirty="0" err="1"/>
              <a:t>liang</a:t>
            </a:r>
            <a:r>
              <a:rPr lang="pt-BR" sz="1400" dirty="0"/>
              <a:t>, </a:t>
            </a:r>
            <a:r>
              <a:rPr lang="pt-BR" sz="1400" dirty="0" err="1"/>
              <a:t>liao</a:t>
            </a:r>
            <a:r>
              <a:rPr lang="pt-BR" sz="1400" dirty="0"/>
              <a:t>, lie, </a:t>
            </a:r>
            <a:r>
              <a:rPr lang="pt-BR" sz="1400" dirty="0" err="1"/>
              <a:t>lin</a:t>
            </a:r>
            <a:r>
              <a:rPr lang="pt-BR" sz="1400" dirty="0"/>
              <a:t>, </a:t>
            </a:r>
            <a:r>
              <a:rPr lang="pt-BR" sz="1400" dirty="0" err="1"/>
              <a:t>ling</a:t>
            </a:r>
            <a:r>
              <a:rPr lang="pt-BR" sz="1400" dirty="0"/>
              <a:t>, </a:t>
            </a:r>
            <a:r>
              <a:rPr lang="pt-BR" sz="1400" dirty="0" err="1"/>
              <a:t>liu</a:t>
            </a:r>
            <a:r>
              <a:rPr lang="pt-BR" sz="1400" dirty="0"/>
              <a:t>, </a:t>
            </a:r>
            <a:r>
              <a:rPr lang="pt-BR" sz="1400" dirty="0" err="1"/>
              <a:t>long</a:t>
            </a:r>
            <a:r>
              <a:rPr lang="pt-BR" sz="1400" dirty="0"/>
              <a:t>, </a:t>
            </a:r>
            <a:r>
              <a:rPr lang="pt-BR" sz="1400" dirty="0" err="1"/>
              <a:t>lou</a:t>
            </a:r>
            <a:r>
              <a:rPr lang="pt-BR" sz="1400" dirty="0"/>
              <a:t>, </a:t>
            </a:r>
            <a:r>
              <a:rPr lang="pt-BR" sz="1400" dirty="0" err="1"/>
              <a:t>lu</a:t>
            </a:r>
            <a:r>
              <a:rPr lang="pt-BR" sz="1400" dirty="0"/>
              <a:t>, </a:t>
            </a:r>
            <a:r>
              <a:rPr lang="pt-BR" sz="1400" dirty="0" err="1"/>
              <a:t>luo</a:t>
            </a:r>
            <a:r>
              <a:rPr lang="pt-BR" sz="1400" dirty="0"/>
              <a:t>, </a:t>
            </a:r>
            <a:r>
              <a:rPr lang="pt-BR" sz="1400" dirty="0" err="1"/>
              <a:t>luan</a:t>
            </a:r>
            <a:r>
              <a:rPr lang="pt-BR" sz="1400" dirty="0"/>
              <a:t>, </a:t>
            </a:r>
            <a:r>
              <a:rPr lang="pt-BR" sz="1400" dirty="0" err="1"/>
              <a:t>lun</a:t>
            </a:r>
            <a:r>
              <a:rPr lang="pt-BR" sz="1400" dirty="0"/>
              <a:t>, </a:t>
            </a:r>
            <a:r>
              <a:rPr lang="pt-BR" sz="1400" dirty="0" err="1"/>
              <a:t>lü</a:t>
            </a:r>
            <a:r>
              <a:rPr lang="pt-BR" sz="1400" dirty="0"/>
              <a:t>, </a:t>
            </a:r>
            <a:r>
              <a:rPr lang="pt-BR" sz="1400" dirty="0" err="1"/>
              <a:t>lüe</a:t>
            </a:r>
            <a:endParaRPr lang="pt-BR" sz="1400" dirty="0"/>
          </a:p>
          <a:p>
            <a:r>
              <a:rPr lang="pt-BR" sz="1400" dirty="0"/>
              <a:t>m, </a:t>
            </a:r>
            <a:r>
              <a:rPr lang="pt-BR" sz="1400" dirty="0" err="1"/>
              <a:t>ma</a:t>
            </a:r>
            <a:r>
              <a:rPr lang="pt-BR" sz="1400" dirty="0"/>
              <a:t>, </a:t>
            </a:r>
            <a:r>
              <a:rPr lang="pt-BR" sz="1400" dirty="0" err="1"/>
              <a:t>mai</a:t>
            </a:r>
            <a:r>
              <a:rPr lang="pt-BR" sz="1400" dirty="0"/>
              <a:t>, </a:t>
            </a:r>
            <a:r>
              <a:rPr lang="pt-BR" sz="1400" dirty="0" err="1"/>
              <a:t>man</a:t>
            </a:r>
            <a:r>
              <a:rPr lang="pt-BR" sz="1400" dirty="0"/>
              <a:t>, </a:t>
            </a:r>
            <a:r>
              <a:rPr lang="pt-BR" sz="1400" dirty="0" err="1"/>
              <a:t>mang</a:t>
            </a:r>
            <a:r>
              <a:rPr lang="pt-BR" sz="1400" dirty="0"/>
              <a:t>, </a:t>
            </a:r>
            <a:r>
              <a:rPr lang="pt-BR" sz="1400" dirty="0" err="1"/>
              <a:t>mao</a:t>
            </a:r>
            <a:r>
              <a:rPr lang="pt-BR" sz="1400" dirty="0"/>
              <a:t>, </a:t>
            </a:r>
            <a:r>
              <a:rPr lang="pt-BR" sz="1400" dirty="0" err="1"/>
              <a:t>mei</a:t>
            </a:r>
            <a:r>
              <a:rPr lang="pt-BR" sz="1400" dirty="0"/>
              <a:t>, </a:t>
            </a:r>
            <a:r>
              <a:rPr lang="pt-BR" sz="1400" dirty="0" err="1"/>
              <a:t>men</a:t>
            </a:r>
            <a:r>
              <a:rPr lang="pt-BR" sz="1400" dirty="0"/>
              <a:t>, </a:t>
            </a:r>
            <a:r>
              <a:rPr lang="pt-BR" sz="1400" dirty="0" err="1"/>
              <a:t>meng</a:t>
            </a:r>
            <a:r>
              <a:rPr lang="pt-BR" sz="1400" dirty="0"/>
              <a:t>, mi, </a:t>
            </a:r>
            <a:r>
              <a:rPr lang="pt-BR" sz="1400" dirty="0" err="1"/>
              <a:t>mian</a:t>
            </a:r>
            <a:r>
              <a:rPr lang="pt-BR" sz="1400" dirty="0"/>
              <a:t>, </a:t>
            </a:r>
            <a:r>
              <a:rPr lang="pt-BR" sz="1400" dirty="0" err="1"/>
              <a:t>miao</a:t>
            </a:r>
            <a:r>
              <a:rPr lang="pt-BR" sz="1400" dirty="0"/>
              <a:t>, mie, min, </a:t>
            </a:r>
            <a:r>
              <a:rPr lang="pt-BR" sz="1400" dirty="0" err="1"/>
              <a:t>ming</a:t>
            </a:r>
            <a:r>
              <a:rPr lang="pt-BR" sz="1400" dirty="0"/>
              <a:t>, </a:t>
            </a:r>
            <a:r>
              <a:rPr lang="pt-BR" sz="1400" dirty="0" err="1"/>
              <a:t>miu</a:t>
            </a:r>
            <a:r>
              <a:rPr lang="pt-BR" sz="1400" dirty="0"/>
              <a:t>, </a:t>
            </a:r>
            <a:r>
              <a:rPr lang="pt-BR" sz="1400" dirty="0" err="1"/>
              <a:t>mo</a:t>
            </a:r>
            <a:r>
              <a:rPr lang="pt-BR" sz="1400" dirty="0"/>
              <a:t>, </a:t>
            </a:r>
            <a:r>
              <a:rPr lang="pt-BR" sz="1400" dirty="0" err="1"/>
              <a:t>mou</a:t>
            </a:r>
            <a:r>
              <a:rPr lang="pt-BR" sz="1400" dirty="0"/>
              <a:t>, mu</a:t>
            </a:r>
          </a:p>
          <a:p>
            <a:r>
              <a:rPr lang="pt-BR" sz="1400" dirty="0" err="1"/>
              <a:t>n</a:t>
            </a:r>
            <a:r>
              <a:rPr lang="pt-BR" sz="1400" dirty="0"/>
              <a:t>, na, </a:t>
            </a:r>
            <a:r>
              <a:rPr lang="pt-BR" sz="1400" dirty="0" err="1"/>
              <a:t>nai</a:t>
            </a:r>
            <a:r>
              <a:rPr lang="pt-BR" sz="1400" dirty="0"/>
              <a:t>, </a:t>
            </a:r>
            <a:r>
              <a:rPr lang="pt-BR" sz="1400" dirty="0" err="1"/>
              <a:t>nan</a:t>
            </a:r>
            <a:r>
              <a:rPr lang="pt-BR" sz="1400" dirty="0"/>
              <a:t>, </a:t>
            </a:r>
            <a:r>
              <a:rPr lang="pt-BR" sz="1400" dirty="0" err="1"/>
              <a:t>nang</a:t>
            </a:r>
            <a:r>
              <a:rPr lang="pt-BR" sz="1400" dirty="0"/>
              <a:t>, </a:t>
            </a:r>
            <a:r>
              <a:rPr lang="pt-BR" sz="1400" dirty="0" err="1"/>
              <a:t>nao</a:t>
            </a:r>
            <a:r>
              <a:rPr lang="pt-BR" sz="1400" dirty="0"/>
              <a:t>, ne, </a:t>
            </a:r>
            <a:r>
              <a:rPr lang="pt-BR" sz="1400" dirty="0" err="1"/>
              <a:t>nei</a:t>
            </a:r>
            <a:r>
              <a:rPr lang="pt-BR" sz="1400" dirty="0"/>
              <a:t>, </a:t>
            </a:r>
            <a:r>
              <a:rPr lang="pt-BR" sz="1400" dirty="0" err="1"/>
              <a:t>nen</a:t>
            </a:r>
            <a:r>
              <a:rPr lang="pt-BR" sz="1400" dirty="0"/>
              <a:t>, </a:t>
            </a:r>
            <a:r>
              <a:rPr lang="pt-BR" sz="1400" dirty="0" err="1"/>
              <a:t>neng</a:t>
            </a:r>
            <a:r>
              <a:rPr lang="pt-BR" sz="1400" dirty="0"/>
              <a:t>, </a:t>
            </a:r>
            <a:r>
              <a:rPr lang="pt-BR" sz="1400" dirty="0" err="1"/>
              <a:t>ng</a:t>
            </a:r>
            <a:r>
              <a:rPr lang="pt-BR" sz="1400" dirty="0"/>
              <a:t>, </a:t>
            </a:r>
            <a:r>
              <a:rPr lang="pt-BR" sz="1400" dirty="0" err="1"/>
              <a:t>ni</a:t>
            </a:r>
            <a:r>
              <a:rPr lang="pt-BR" sz="1400" dirty="0"/>
              <a:t>, </a:t>
            </a:r>
            <a:r>
              <a:rPr lang="pt-BR" sz="1400" dirty="0" err="1"/>
              <a:t>nian</a:t>
            </a:r>
            <a:r>
              <a:rPr lang="pt-BR" sz="1400" dirty="0"/>
              <a:t>, </a:t>
            </a:r>
            <a:r>
              <a:rPr lang="pt-BR" sz="1400" dirty="0" err="1"/>
              <a:t>niang</a:t>
            </a:r>
            <a:r>
              <a:rPr lang="pt-BR" sz="1400" dirty="0"/>
              <a:t>, </a:t>
            </a:r>
            <a:r>
              <a:rPr lang="pt-BR" sz="1400" dirty="0" err="1"/>
              <a:t>niao</a:t>
            </a:r>
            <a:r>
              <a:rPr lang="pt-BR" sz="1400" dirty="0"/>
              <a:t>, </a:t>
            </a:r>
            <a:r>
              <a:rPr lang="pt-BR" sz="1400" dirty="0" err="1"/>
              <a:t>nie</a:t>
            </a:r>
            <a:r>
              <a:rPr lang="pt-BR" sz="1400" dirty="0"/>
              <a:t>, </a:t>
            </a:r>
            <a:r>
              <a:rPr lang="pt-BR" sz="1400" dirty="0" err="1"/>
              <a:t>nin</a:t>
            </a:r>
            <a:r>
              <a:rPr lang="pt-BR" sz="1400" dirty="0"/>
              <a:t>, </a:t>
            </a:r>
            <a:r>
              <a:rPr lang="pt-BR" sz="1400" dirty="0" err="1"/>
              <a:t>ning</a:t>
            </a:r>
            <a:r>
              <a:rPr lang="pt-BR" sz="1400" dirty="0"/>
              <a:t>, </a:t>
            </a:r>
            <a:r>
              <a:rPr lang="pt-BR" sz="1400" dirty="0" err="1"/>
              <a:t>niu</a:t>
            </a:r>
            <a:r>
              <a:rPr lang="pt-BR" sz="1400" dirty="0"/>
              <a:t>, </a:t>
            </a:r>
            <a:r>
              <a:rPr lang="pt-BR" sz="1400" dirty="0" err="1"/>
              <a:t>nong</a:t>
            </a:r>
            <a:r>
              <a:rPr lang="pt-BR" sz="1400" dirty="0"/>
              <a:t>, </a:t>
            </a:r>
            <a:r>
              <a:rPr lang="pt-BR" sz="1400" dirty="0" err="1"/>
              <a:t>nou</a:t>
            </a:r>
            <a:r>
              <a:rPr lang="pt-BR" sz="1400" dirty="0"/>
              <a:t>, nu, </a:t>
            </a:r>
            <a:r>
              <a:rPr lang="pt-BR" sz="1400" dirty="0" err="1"/>
              <a:t>nuo</a:t>
            </a:r>
            <a:r>
              <a:rPr lang="pt-BR" sz="1400" dirty="0"/>
              <a:t>, </a:t>
            </a:r>
            <a:r>
              <a:rPr lang="pt-BR" sz="1400" dirty="0" err="1"/>
              <a:t>nuan</a:t>
            </a:r>
            <a:r>
              <a:rPr lang="pt-BR" sz="1400" dirty="0"/>
              <a:t>, </a:t>
            </a:r>
            <a:r>
              <a:rPr lang="pt-BR" sz="1400" dirty="0" err="1"/>
              <a:t>nü</a:t>
            </a:r>
            <a:r>
              <a:rPr lang="pt-BR" sz="1400" dirty="0"/>
              <a:t>, </a:t>
            </a:r>
            <a:r>
              <a:rPr lang="pt-BR" sz="1400" dirty="0" err="1"/>
              <a:t>nüe</a:t>
            </a:r>
            <a:endParaRPr lang="pt-BR" sz="1400" dirty="0"/>
          </a:p>
          <a:p>
            <a:r>
              <a:rPr lang="pt-BR" sz="1400" dirty="0"/>
              <a:t>o, ou</a:t>
            </a:r>
          </a:p>
          <a:p>
            <a:r>
              <a:rPr lang="pt-BR" sz="1400" dirty="0" err="1"/>
              <a:t>pa</a:t>
            </a:r>
            <a:r>
              <a:rPr lang="pt-BR" sz="1400" dirty="0"/>
              <a:t>, pai, </a:t>
            </a:r>
            <a:r>
              <a:rPr lang="pt-BR" sz="1400" dirty="0" err="1"/>
              <a:t>pan</a:t>
            </a:r>
            <a:r>
              <a:rPr lang="pt-BR" sz="1400" dirty="0"/>
              <a:t>, </a:t>
            </a:r>
            <a:r>
              <a:rPr lang="pt-BR" sz="1400" dirty="0" err="1"/>
              <a:t>pang</a:t>
            </a:r>
            <a:r>
              <a:rPr lang="pt-BR" sz="1400" dirty="0"/>
              <a:t>, </a:t>
            </a:r>
            <a:r>
              <a:rPr lang="pt-BR" sz="1400" dirty="0" err="1"/>
              <a:t>pao</a:t>
            </a:r>
            <a:r>
              <a:rPr lang="pt-BR" sz="1400" dirty="0"/>
              <a:t>, </a:t>
            </a:r>
            <a:r>
              <a:rPr lang="pt-BR" sz="1400" dirty="0" err="1"/>
              <a:t>pei</a:t>
            </a:r>
            <a:r>
              <a:rPr lang="pt-BR" sz="1400" dirty="0"/>
              <a:t>, pen, </a:t>
            </a:r>
            <a:r>
              <a:rPr lang="pt-BR" sz="1400" dirty="0" err="1"/>
              <a:t>peng</a:t>
            </a:r>
            <a:r>
              <a:rPr lang="pt-BR" sz="1400" dirty="0"/>
              <a:t>, </a:t>
            </a:r>
            <a:r>
              <a:rPr lang="pt-BR" sz="1400" dirty="0" err="1"/>
              <a:t>pi</a:t>
            </a:r>
            <a:r>
              <a:rPr lang="pt-BR" sz="1400" dirty="0"/>
              <a:t>, </a:t>
            </a:r>
            <a:r>
              <a:rPr lang="pt-BR" sz="1400" dirty="0" err="1"/>
              <a:t>pian</a:t>
            </a:r>
            <a:r>
              <a:rPr lang="pt-BR" sz="1400" dirty="0"/>
              <a:t>, </a:t>
            </a:r>
            <a:r>
              <a:rPr lang="pt-BR" sz="1400" dirty="0" err="1"/>
              <a:t>piao</a:t>
            </a:r>
            <a:r>
              <a:rPr lang="pt-BR" sz="1400" dirty="0"/>
              <a:t>, pie, pin, </a:t>
            </a:r>
            <a:r>
              <a:rPr lang="pt-BR" sz="1400" dirty="0" err="1"/>
              <a:t>ping</a:t>
            </a:r>
            <a:r>
              <a:rPr lang="pt-BR" sz="1400" dirty="0"/>
              <a:t>, </a:t>
            </a:r>
            <a:r>
              <a:rPr lang="pt-BR" sz="1400" dirty="0" err="1"/>
              <a:t>po</a:t>
            </a:r>
            <a:r>
              <a:rPr lang="pt-BR" sz="1400" dirty="0"/>
              <a:t>, </a:t>
            </a:r>
            <a:r>
              <a:rPr lang="pt-BR" sz="1400" dirty="0" err="1"/>
              <a:t>pou</a:t>
            </a:r>
            <a:r>
              <a:rPr lang="pt-BR" sz="1400" dirty="0"/>
              <a:t>, </a:t>
            </a:r>
            <a:r>
              <a:rPr lang="pt-BR" sz="1400" dirty="0" err="1"/>
              <a:t>pu</a:t>
            </a:r>
            <a:endParaRPr lang="pt-BR" sz="1400" dirty="0"/>
          </a:p>
          <a:p>
            <a:r>
              <a:rPr lang="pt-BR" sz="1400" dirty="0" err="1"/>
              <a:t>qi</a:t>
            </a:r>
            <a:r>
              <a:rPr lang="pt-BR" sz="1400" dirty="0"/>
              <a:t>, </a:t>
            </a:r>
            <a:r>
              <a:rPr lang="pt-BR" sz="1400" dirty="0" err="1"/>
              <a:t>qia</a:t>
            </a:r>
            <a:r>
              <a:rPr lang="pt-BR" sz="1400" dirty="0"/>
              <a:t>, </a:t>
            </a:r>
            <a:r>
              <a:rPr lang="pt-BR" sz="1400" dirty="0" err="1"/>
              <a:t>qian</a:t>
            </a:r>
            <a:r>
              <a:rPr lang="pt-BR" sz="1400" dirty="0"/>
              <a:t>, </a:t>
            </a:r>
            <a:r>
              <a:rPr lang="pt-BR" sz="1400" dirty="0" err="1"/>
              <a:t>qiang</a:t>
            </a:r>
            <a:r>
              <a:rPr lang="pt-BR" sz="1400" dirty="0"/>
              <a:t>, </a:t>
            </a:r>
            <a:r>
              <a:rPr lang="pt-BR" sz="1400" dirty="0" err="1"/>
              <a:t>qiao</a:t>
            </a:r>
            <a:r>
              <a:rPr lang="pt-BR" sz="1400" dirty="0"/>
              <a:t>, </a:t>
            </a:r>
            <a:r>
              <a:rPr lang="pt-BR" sz="1400" dirty="0" err="1"/>
              <a:t>qie</a:t>
            </a:r>
            <a:r>
              <a:rPr lang="pt-BR" sz="1400" dirty="0"/>
              <a:t>, </a:t>
            </a:r>
            <a:r>
              <a:rPr lang="pt-BR" sz="1400" dirty="0" err="1"/>
              <a:t>qin</a:t>
            </a:r>
            <a:r>
              <a:rPr lang="pt-BR" sz="1400" dirty="0"/>
              <a:t>, </a:t>
            </a:r>
            <a:r>
              <a:rPr lang="pt-BR" sz="1400" dirty="0" err="1"/>
              <a:t>qing</a:t>
            </a:r>
            <a:r>
              <a:rPr lang="pt-BR" sz="1400" dirty="0"/>
              <a:t>, </a:t>
            </a:r>
            <a:r>
              <a:rPr lang="pt-BR" sz="1400" dirty="0" err="1"/>
              <a:t>qiong</a:t>
            </a:r>
            <a:r>
              <a:rPr lang="pt-BR" sz="1400" dirty="0"/>
              <a:t>, </a:t>
            </a:r>
            <a:r>
              <a:rPr lang="pt-BR" sz="1400" dirty="0" err="1"/>
              <a:t>qiu</a:t>
            </a:r>
            <a:r>
              <a:rPr lang="pt-BR" sz="1400" dirty="0"/>
              <a:t>, </a:t>
            </a:r>
            <a:r>
              <a:rPr lang="pt-BR" sz="1400" dirty="0" err="1"/>
              <a:t>qu</a:t>
            </a:r>
            <a:r>
              <a:rPr lang="pt-BR" sz="1400" dirty="0"/>
              <a:t>, </a:t>
            </a:r>
            <a:r>
              <a:rPr lang="pt-BR" sz="1400" dirty="0" err="1"/>
              <a:t>quan</a:t>
            </a:r>
            <a:r>
              <a:rPr lang="pt-BR" sz="1400" dirty="0"/>
              <a:t>, que, </a:t>
            </a:r>
            <a:r>
              <a:rPr lang="pt-BR" sz="1400" dirty="0" err="1"/>
              <a:t>qun</a:t>
            </a:r>
            <a:endParaRPr lang="pt-BR" sz="1400" dirty="0"/>
          </a:p>
          <a:p>
            <a:r>
              <a:rPr lang="pt-BR" sz="1400" dirty="0" err="1"/>
              <a:t>ran</a:t>
            </a:r>
            <a:r>
              <a:rPr lang="pt-BR" sz="1400" dirty="0"/>
              <a:t>, </a:t>
            </a:r>
            <a:r>
              <a:rPr lang="pt-BR" sz="1400" dirty="0" err="1"/>
              <a:t>rang</a:t>
            </a:r>
            <a:r>
              <a:rPr lang="pt-BR" sz="1400" dirty="0"/>
              <a:t>, </a:t>
            </a:r>
            <a:r>
              <a:rPr lang="pt-BR" sz="1400" dirty="0" err="1"/>
              <a:t>rao</a:t>
            </a:r>
            <a:r>
              <a:rPr lang="pt-BR" sz="1400" dirty="0"/>
              <a:t>, </a:t>
            </a:r>
            <a:r>
              <a:rPr lang="pt-BR" sz="1400" dirty="0" err="1"/>
              <a:t>re</a:t>
            </a:r>
            <a:r>
              <a:rPr lang="pt-BR" sz="1400" dirty="0"/>
              <a:t>, </a:t>
            </a:r>
            <a:r>
              <a:rPr lang="pt-BR" sz="1400" dirty="0" err="1"/>
              <a:t>ren</a:t>
            </a:r>
            <a:r>
              <a:rPr lang="pt-BR" sz="1400" dirty="0"/>
              <a:t>, </a:t>
            </a:r>
            <a:r>
              <a:rPr lang="pt-BR" sz="1400" dirty="0" err="1"/>
              <a:t>reng</a:t>
            </a:r>
            <a:r>
              <a:rPr lang="pt-BR" sz="1400" dirty="0"/>
              <a:t>, ri, </a:t>
            </a:r>
            <a:r>
              <a:rPr lang="pt-BR" sz="1400" dirty="0" err="1"/>
              <a:t>rong</a:t>
            </a:r>
            <a:r>
              <a:rPr lang="pt-BR" sz="1400" dirty="0"/>
              <a:t>, </a:t>
            </a:r>
            <a:r>
              <a:rPr lang="pt-BR" sz="1400" dirty="0" err="1"/>
              <a:t>rou</a:t>
            </a:r>
            <a:r>
              <a:rPr lang="pt-BR" sz="1400" dirty="0"/>
              <a:t>, </a:t>
            </a:r>
            <a:r>
              <a:rPr lang="pt-BR" sz="1400" dirty="0" err="1"/>
              <a:t>ru</a:t>
            </a:r>
            <a:r>
              <a:rPr lang="pt-BR" sz="1400" dirty="0"/>
              <a:t>, rua, </a:t>
            </a:r>
            <a:r>
              <a:rPr lang="pt-BR" sz="1400" dirty="0" err="1"/>
              <a:t>ruan</a:t>
            </a:r>
            <a:r>
              <a:rPr lang="pt-BR" sz="1400" dirty="0"/>
              <a:t>, rui, </a:t>
            </a:r>
            <a:r>
              <a:rPr lang="pt-BR" sz="1400" dirty="0" err="1"/>
              <a:t>run</a:t>
            </a:r>
            <a:r>
              <a:rPr lang="pt-BR" sz="1400" dirty="0"/>
              <a:t>, </a:t>
            </a:r>
            <a:r>
              <a:rPr lang="pt-BR" sz="1400" dirty="0" err="1"/>
              <a:t>ruo</a:t>
            </a:r>
            <a:endParaRPr lang="pt-BR" sz="1400" dirty="0"/>
          </a:p>
          <a:p>
            <a:r>
              <a:rPr lang="pt-BR" sz="1400" dirty="0" err="1"/>
              <a:t>sa</a:t>
            </a:r>
            <a:r>
              <a:rPr lang="pt-BR" sz="1400" dirty="0"/>
              <a:t>, sai, </a:t>
            </a:r>
            <a:r>
              <a:rPr lang="pt-BR" sz="1400" dirty="0" err="1"/>
              <a:t>san</a:t>
            </a:r>
            <a:r>
              <a:rPr lang="pt-BR" sz="1400" dirty="0"/>
              <a:t>, </a:t>
            </a:r>
            <a:r>
              <a:rPr lang="pt-BR" sz="1400" dirty="0" err="1"/>
              <a:t>sang</a:t>
            </a:r>
            <a:r>
              <a:rPr lang="pt-BR" sz="1400" dirty="0"/>
              <a:t>, </a:t>
            </a:r>
            <a:r>
              <a:rPr lang="pt-BR" sz="1400" dirty="0" err="1"/>
              <a:t>sao</a:t>
            </a:r>
            <a:r>
              <a:rPr lang="pt-BR" sz="1400" dirty="0"/>
              <a:t>, se, sei, </a:t>
            </a:r>
            <a:r>
              <a:rPr lang="pt-BR" sz="1400" dirty="0" err="1"/>
              <a:t>sen</a:t>
            </a:r>
            <a:r>
              <a:rPr lang="pt-BR" sz="1400" dirty="0"/>
              <a:t>, </a:t>
            </a:r>
            <a:r>
              <a:rPr lang="pt-BR" sz="1400" dirty="0" err="1"/>
              <a:t>seng</a:t>
            </a:r>
            <a:r>
              <a:rPr lang="pt-BR" sz="1400" dirty="0"/>
              <a:t>, </a:t>
            </a:r>
            <a:r>
              <a:rPr lang="pt-BR" sz="1400" dirty="0" err="1"/>
              <a:t>sha</a:t>
            </a:r>
            <a:r>
              <a:rPr lang="pt-BR" sz="1400" dirty="0"/>
              <a:t>, </a:t>
            </a:r>
            <a:r>
              <a:rPr lang="pt-BR" sz="1400" dirty="0" err="1"/>
              <a:t>shai</a:t>
            </a:r>
            <a:r>
              <a:rPr lang="pt-BR" sz="1400" dirty="0"/>
              <a:t>, </a:t>
            </a:r>
            <a:r>
              <a:rPr lang="pt-BR" sz="1400" dirty="0" err="1"/>
              <a:t>shan</a:t>
            </a:r>
            <a:r>
              <a:rPr lang="pt-BR" sz="1400" dirty="0"/>
              <a:t>, </a:t>
            </a:r>
            <a:r>
              <a:rPr lang="pt-BR" sz="1400" dirty="0" err="1"/>
              <a:t>shang</a:t>
            </a:r>
            <a:r>
              <a:rPr lang="pt-BR" sz="1400" dirty="0"/>
              <a:t>, </a:t>
            </a:r>
            <a:r>
              <a:rPr lang="pt-BR" sz="1400" dirty="0" err="1"/>
              <a:t>shao</a:t>
            </a:r>
            <a:r>
              <a:rPr lang="pt-BR" sz="1400" dirty="0"/>
              <a:t>, </a:t>
            </a:r>
            <a:r>
              <a:rPr lang="pt-BR" sz="1400" dirty="0" err="1"/>
              <a:t>she</a:t>
            </a:r>
            <a:r>
              <a:rPr lang="pt-BR" sz="1400" dirty="0"/>
              <a:t>, </a:t>
            </a:r>
            <a:r>
              <a:rPr lang="pt-BR" sz="1400" dirty="0" err="1"/>
              <a:t>shei</a:t>
            </a:r>
            <a:r>
              <a:rPr lang="pt-BR" sz="1400" dirty="0"/>
              <a:t>, </a:t>
            </a:r>
            <a:r>
              <a:rPr lang="pt-BR" sz="1400" dirty="0" err="1"/>
              <a:t>shen</a:t>
            </a:r>
            <a:r>
              <a:rPr lang="pt-BR" sz="1400" dirty="0"/>
              <a:t>, </a:t>
            </a:r>
            <a:r>
              <a:rPr lang="pt-BR" sz="1400" dirty="0" err="1"/>
              <a:t>sheng</a:t>
            </a:r>
            <a:r>
              <a:rPr lang="pt-BR" sz="1400" dirty="0"/>
              <a:t>, </a:t>
            </a:r>
            <a:r>
              <a:rPr lang="pt-BR" sz="1400" dirty="0" err="1"/>
              <a:t>shi</a:t>
            </a:r>
            <a:r>
              <a:rPr lang="pt-BR" sz="1400" dirty="0"/>
              <a:t>, </a:t>
            </a:r>
            <a:r>
              <a:rPr lang="pt-BR" sz="1400" dirty="0" err="1"/>
              <a:t>shou</a:t>
            </a:r>
            <a:r>
              <a:rPr lang="pt-BR" sz="1400" dirty="0"/>
              <a:t>, </a:t>
            </a:r>
            <a:r>
              <a:rPr lang="pt-BR" sz="1400" dirty="0" err="1"/>
              <a:t>shu</a:t>
            </a:r>
            <a:r>
              <a:rPr lang="pt-BR" sz="1400" dirty="0"/>
              <a:t>, </a:t>
            </a:r>
            <a:r>
              <a:rPr lang="pt-BR" sz="1400" dirty="0" err="1"/>
              <a:t>shua</a:t>
            </a:r>
            <a:r>
              <a:rPr lang="pt-BR" sz="1400" dirty="0"/>
              <a:t>, </a:t>
            </a:r>
            <a:r>
              <a:rPr lang="pt-BR" sz="1400" dirty="0" err="1"/>
              <a:t>shuai</a:t>
            </a:r>
            <a:r>
              <a:rPr lang="pt-BR" sz="1400" dirty="0"/>
              <a:t>, </a:t>
            </a:r>
            <a:r>
              <a:rPr lang="pt-BR" sz="1400" dirty="0" err="1"/>
              <a:t>shuan</a:t>
            </a:r>
            <a:r>
              <a:rPr lang="pt-BR" sz="1400" dirty="0"/>
              <a:t>, </a:t>
            </a:r>
            <a:r>
              <a:rPr lang="pt-BR" sz="1400" dirty="0" err="1"/>
              <a:t>shuang</a:t>
            </a:r>
            <a:r>
              <a:rPr lang="pt-BR" sz="1400" dirty="0"/>
              <a:t>, </a:t>
            </a:r>
            <a:r>
              <a:rPr lang="pt-BR" sz="1400" dirty="0" err="1"/>
              <a:t>shui</a:t>
            </a:r>
            <a:r>
              <a:rPr lang="pt-BR" sz="1400" dirty="0"/>
              <a:t>, </a:t>
            </a:r>
            <a:r>
              <a:rPr lang="pt-BR" sz="1400" dirty="0" err="1"/>
              <a:t>shun</a:t>
            </a:r>
            <a:r>
              <a:rPr lang="pt-BR" sz="1400" dirty="0"/>
              <a:t>, </a:t>
            </a:r>
            <a:r>
              <a:rPr lang="pt-BR" sz="1400" dirty="0" err="1"/>
              <a:t>shuo</a:t>
            </a:r>
            <a:r>
              <a:rPr lang="pt-BR" sz="1400" dirty="0"/>
              <a:t>, si, </a:t>
            </a:r>
            <a:r>
              <a:rPr lang="pt-BR" sz="1400" dirty="0" err="1"/>
              <a:t>song</a:t>
            </a:r>
            <a:r>
              <a:rPr lang="pt-BR" sz="1400" dirty="0"/>
              <a:t>, sou, </a:t>
            </a:r>
            <a:r>
              <a:rPr lang="pt-BR" sz="1400" dirty="0" err="1"/>
              <a:t>su</a:t>
            </a:r>
            <a:r>
              <a:rPr lang="pt-BR" sz="1400" dirty="0"/>
              <a:t>, </a:t>
            </a:r>
            <a:r>
              <a:rPr lang="pt-BR" sz="1400" dirty="0" err="1"/>
              <a:t>suan</a:t>
            </a:r>
            <a:r>
              <a:rPr lang="pt-BR" sz="1400" dirty="0"/>
              <a:t>, sui, </a:t>
            </a:r>
            <a:r>
              <a:rPr lang="pt-BR" sz="1400" dirty="0" err="1"/>
              <a:t>sun</a:t>
            </a:r>
            <a:r>
              <a:rPr lang="pt-BR" sz="1400" dirty="0"/>
              <a:t>, suo</a:t>
            </a:r>
          </a:p>
          <a:p>
            <a:r>
              <a:rPr lang="pt-BR" sz="1400" dirty="0" err="1"/>
              <a:t>ta</a:t>
            </a:r>
            <a:r>
              <a:rPr lang="pt-BR" sz="1400" dirty="0"/>
              <a:t>, tai, </a:t>
            </a:r>
            <a:r>
              <a:rPr lang="pt-BR" sz="1400" dirty="0" err="1"/>
              <a:t>tan</a:t>
            </a:r>
            <a:r>
              <a:rPr lang="pt-BR" sz="1400" dirty="0"/>
              <a:t>, </a:t>
            </a:r>
            <a:r>
              <a:rPr lang="pt-BR" sz="1400" dirty="0" err="1"/>
              <a:t>tang</a:t>
            </a:r>
            <a:r>
              <a:rPr lang="pt-BR" sz="1400" dirty="0"/>
              <a:t>, </a:t>
            </a:r>
            <a:r>
              <a:rPr lang="pt-BR" sz="1400" dirty="0" err="1"/>
              <a:t>tao</a:t>
            </a:r>
            <a:r>
              <a:rPr lang="pt-BR" sz="1400" dirty="0"/>
              <a:t>, te, </a:t>
            </a:r>
            <a:r>
              <a:rPr lang="pt-BR" sz="1400" dirty="0" err="1"/>
              <a:t>teng</a:t>
            </a:r>
            <a:r>
              <a:rPr lang="pt-BR" sz="1400" dirty="0"/>
              <a:t>, ti, </a:t>
            </a:r>
            <a:r>
              <a:rPr lang="pt-BR" sz="1400" dirty="0" err="1"/>
              <a:t>tian</a:t>
            </a:r>
            <a:r>
              <a:rPr lang="pt-BR" sz="1400" dirty="0"/>
              <a:t>, </a:t>
            </a:r>
            <a:r>
              <a:rPr lang="pt-BR" sz="1400" dirty="0" err="1"/>
              <a:t>tiao</a:t>
            </a:r>
            <a:r>
              <a:rPr lang="pt-BR" sz="1400" dirty="0"/>
              <a:t>, </a:t>
            </a:r>
            <a:r>
              <a:rPr lang="pt-BR" sz="1400" dirty="0" err="1"/>
              <a:t>tie</a:t>
            </a:r>
            <a:r>
              <a:rPr lang="pt-BR" sz="1400" dirty="0"/>
              <a:t>, </a:t>
            </a:r>
            <a:r>
              <a:rPr lang="pt-BR" sz="1400" dirty="0" err="1"/>
              <a:t>ting</a:t>
            </a:r>
            <a:r>
              <a:rPr lang="pt-BR" sz="1400" dirty="0"/>
              <a:t>, </a:t>
            </a:r>
            <a:r>
              <a:rPr lang="pt-BR" sz="1400" dirty="0" err="1"/>
              <a:t>tong</a:t>
            </a:r>
            <a:r>
              <a:rPr lang="pt-BR" sz="1400" dirty="0"/>
              <a:t>, </a:t>
            </a:r>
            <a:r>
              <a:rPr lang="pt-BR" sz="1400" dirty="0" err="1"/>
              <a:t>tou</a:t>
            </a:r>
            <a:r>
              <a:rPr lang="pt-BR" sz="1400" dirty="0"/>
              <a:t>, tu, </a:t>
            </a:r>
            <a:r>
              <a:rPr lang="pt-BR" sz="1400" dirty="0" err="1"/>
              <a:t>tuan</a:t>
            </a:r>
            <a:r>
              <a:rPr lang="pt-BR" sz="1400" dirty="0"/>
              <a:t>, </a:t>
            </a:r>
            <a:r>
              <a:rPr lang="pt-BR" sz="1400" dirty="0" err="1"/>
              <a:t>tui</a:t>
            </a:r>
            <a:r>
              <a:rPr lang="pt-BR" sz="1400" dirty="0"/>
              <a:t>, </a:t>
            </a:r>
            <a:r>
              <a:rPr lang="pt-BR" sz="1400" dirty="0" err="1"/>
              <a:t>tun</a:t>
            </a:r>
            <a:r>
              <a:rPr lang="pt-BR" sz="1400" dirty="0"/>
              <a:t>, </a:t>
            </a:r>
            <a:r>
              <a:rPr lang="pt-BR" sz="1400" dirty="0" err="1"/>
              <a:t>tuo</a:t>
            </a:r>
            <a:endParaRPr lang="pt-BR" sz="1400" dirty="0"/>
          </a:p>
          <a:p>
            <a:r>
              <a:rPr lang="pt-BR" sz="1400" dirty="0" err="1"/>
              <a:t>wa</a:t>
            </a:r>
            <a:r>
              <a:rPr lang="pt-BR" sz="1400" dirty="0"/>
              <a:t>, </a:t>
            </a:r>
            <a:r>
              <a:rPr lang="pt-BR" sz="1400" dirty="0" err="1"/>
              <a:t>wai</a:t>
            </a:r>
            <a:r>
              <a:rPr lang="pt-BR" sz="1400" dirty="0"/>
              <a:t>, </a:t>
            </a:r>
            <a:r>
              <a:rPr lang="pt-BR" sz="1400" dirty="0" err="1"/>
              <a:t>wan</a:t>
            </a:r>
            <a:r>
              <a:rPr lang="pt-BR" sz="1400" dirty="0"/>
              <a:t>, </a:t>
            </a:r>
            <a:r>
              <a:rPr lang="pt-BR" sz="1400" dirty="0" err="1"/>
              <a:t>wang</a:t>
            </a:r>
            <a:r>
              <a:rPr lang="pt-BR" sz="1400" dirty="0"/>
              <a:t>, </a:t>
            </a:r>
            <a:r>
              <a:rPr lang="pt-BR" sz="1400" dirty="0" err="1"/>
              <a:t>wei</a:t>
            </a:r>
            <a:r>
              <a:rPr lang="pt-BR" sz="1400" dirty="0"/>
              <a:t>, </a:t>
            </a:r>
            <a:r>
              <a:rPr lang="pt-BR" sz="1400" dirty="0" err="1"/>
              <a:t>wen</a:t>
            </a:r>
            <a:r>
              <a:rPr lang="pt-BR" sz="1400" dirty="0"/>
              <a:t>, </a:t>
            </a:r>
            <a:r>
              <a:rPr lang="pt-BR" sz="1400" dirty="0" err="1"/>
              <a:t>weng</a:t>
            </a:r>
            <a:r>
              <a:rPr lang="pt-BR" sz="1400" dirty="0"/>
              <a:t>, </a:t>
            </a:r>
            <a:r>
              <a:rPr lang="pt-BR" sz="1400" dirty="0" err="1"/>
              <a:t>wo</a:t>
            </a:r>
            <a:r>
              <a:rPr lang="pt-BR" sz="1400" dirty="0"/>
              <a:t>, wu</a:t>
            </a:r>
          </a:p>
          <a:p>
            <a:r>
              <a:rPr lang="pt-BR" sz="1400" dirty="0"/>
              <a:t>xi, </a:t>
            </a:r>
            <a:r>
              <a:rPr lang="pt-BR" sz="1400" dirty="0" err="1"/>
              <a:t>xia</a:t>
            </a:r>
            <a:r>
              <a:rPr lang="pt-BR" sz="1400" dirty="0"/>
              <a:t>, </a:t>
            </a:r>
            <a:r>
              <a:rPr lang="pt-BR" sz="1400" dirty="0" err="1"/>
              <a:t>xian</a:t>
            </a:r>
            <a:r>
              <a:rPr lang="pt-BR" sz="1400" dirty="0"/>
              <a:t>, </a:t>
            </a:r>
            <a:r>
              <a:rPr lang="pt-BR" sz="1400" dirty="0" err="1"/>
              <a:t>xiang</a:t>
            </a:r>
            <a:r>
              <a:rPr lang="pt-BR" sz="1400" dirty="0"/>
              <a:t>, </a:t>
            </a:r>
            <a:r>
              <a:rPr lang="pt-BR" sz="1400" dirty="0" err="1"/>
              <a:t>xiao</a:t>
            </a:r>
            <a:r>
              <a:rPr lang="pt-BR" sz="1400" dirty="0"/>
              <a:t>, </a:t>
            </a:r>
            <a:r>
              <a:rPr lang="pt-BR" sz="1400" dirty="0" err="1"/>
              <a:t>xie</a:t>
            </a:r>
            <a:r>
              <a:rPr lang="pt-BR" sz="1400" dirty="0"/>
              <a:t>, </a:t>
            </a:r>
            <a:r>
              <a:rPr lang="pt-BR" sz="1400" dirty="0" err="1"/>
              <a:t>xin</a:t>
            </a:r>
            <a:r>
              <a:rPr lang="pt-BR" sz="1400" dirty="0"/>
              <a:t>, </a:t>
            </a:r>
            <a:r>
              <a:rPr lang="pt-BR" sz="1400" dirty="0" err="1"/>
              <a:t>xing</a:t>
            </a:r>
            <a:r>
              <a:rPr lang="pt-BR" sz="1400" dirty="0"/>
              <a:t>, </a:t>
            </a:r>
            <a:r>
              <a:rPr lang="pt-BR" sz="1400" dirty="0" err="1"/>
              <a:t>xiong</a:t>
            </a:r>
            <a:r>
              <a:rPr lang="pt-BR" sz="1400" dirty="0"/>
              <a:t>, </a:t>
            </a:r>
            <a:r>
              <a:rPr lang="pt-BR" sz="1400" dirty="0" err="1"/>
              <a:t>xiu</a:t>
            </a:r>
            <a:r>
              <a:rPr lang="pt-BR" sz="1400" dirty="0"/>
              <a:t>, </a:t>
            </a:r>
            <a:r>
              <a:rPr lang="pt-BR" sz="1400" dirty="0" err="1"/>
              <a:t>xu</a:t>
            </a:r>
            <a:r>
              <a:rPr lang="pt-BR" sz="1400" dirty="0"/>
              <a:t>, </a:t>
            </a:r>
            <a:r>
              <a:rPr lang="pt-BR" sz="1400" dirty="0" err="1"/>
              <a:t>xuan</a:t>
            </a:r>
            <a:r>
              <a:rPr lang="pt-BR" sz="1400" dirty="0"/>
              <a:t>, </a:t>
            </a:r>
            <a:r>
              <a:rPr lang="pt-BR" sz="1400" dirty="0" err="1"/>
              <a:t>xue</a:t>
            </a:r>
            <a:r>
              <a:rPr lang="pt-BR" sz="1400" dirty="0"/>
              <a:t>, </a:t>
            </a:r>
            <a:r>
              <a:rPr lang="pt-BR" sz="1400" dirty="0" err="1"/>
              <a:t>xun</a:t>
            </a:r>
            <a:endParaRPr lang="pt-BR" sz="1400" dirty="0"/>
          </a:p>
          <a:p>
            <a:r>
              <a:rPr lang="pt-BR" sz="1400" dirty="0" err="1"/>
              <a:t>ya</a:t>
            </a:r>
            <a:r>
              <a:rPr lang="pt-BR" sz="1400" dirty="0"/>
              <a:t>, </a:t>
            </a:r>
            <a:r>
              <a:rPr lang="pt-BR" sz="1400" dirty="0" err="1"/>
              <a:t>yan</a:t>
            </a:r>
            <a:r>
              <a:rPr lang="pt-BR" sz="1400" dirty="0"/>
              <a:t>, yang, </a:t>
            </a:r>
            <a:r>
              <a:rPr lang="pt-BR" sz="1400" dirty="0" err="1"/>
              <a:t>yao</a:t>
            </a:r>
            <a:r>
              <a:rPr lang="pt-BR" sz="1400" dirty="0"/>
              <a:t>, </a:t>
            </a:r>
            <a:r>
              <a:rPr lang="pt-BR" sz="1400" dirty="0" err="1"/>
              <a:t>ye</a:t>
            </a:r>
            <a:r>
              <a:rPr lang="pt-BR" sz="1400" dirty="0"/>
              <a:t>, </a:t>
            </a:r>
            <a:r>
              <a:rPr lang="pt-BR" sz="1400" dirty="0" err="1"/>
              <a:t>yi</a:t>
            </a:r>
            <a:r>
              <a:rPr lang="pt-BR" sz="1400" dirty="0"/>
              <a:t>, yin, </a:t>
            </a:r>
            <a:r>
              <a:rPr lang="pt-BR" sz="1400" dirty="0" err="1"/>
              <a:t>ying</a:t>
            </a:r>
            <a:r>
              <a:rPr lang="pt-BR" sz="1400" dirty="0"/>
              <a:t>, </a:t>
            </a:r>
            <a:r>
              <a:rPr lang="pt-BR" sz="1400" dirty="0" err="1"/>
              <a:t>yong</a:t>
            </a:r>
            <a:r>
              <a:rPr lang="pt-BR" sz="1400" dirty="0"/>
              <a:t>, </a:t>
            </a:r>
            <a:r>
              <a:rPr lang="pt-BR" sz="1400" dirty="0" err="1"/>
              <a:t>you</a:t>
            </a:r>
            <a:r>
              <a:rPr lang="pt-BR" sz="1400" dirty="0"/>
              <a:t>, </a:t>
            </a:r>
            <a:r>
              <a:rPr lang="pt-BR" sz="1400" dirty="0" err="1"/>
              <a:t>yu</a:t>
            </a:r>
            <a:r>
              <a:rPr lang="pt-BR" sz="1400" dirty="0"/>
              <a:t>, yuan, </a:t>
            </a:r>
            <a:r>
              <a:rPr lang="pt-BR" sz="1400" dirty="0" err="1"/>
              <a:t>yue</a:t>
            </a:r>
            <a:r>
              <a:rPr lang="pt-BR" sz="1400" dirty="0"/>
              <a:t>, </a:t>
            </a:r>
            <a:r>
              <a:rPr lang="pt-BR" sz="1400" dirty="0" err="1"/>
              <a:t>yun</a:t>
            </a:r>
            <a:endParaRPr lang="pt-BR" sz="1400" dirty="0"/>
          </a:p>
          <a:p>
            <a:r>
              <a:rPr lang="pt-BR" sz="1400" dirty="0" err="1"/>
              <a:t>za</a:t>
            </a:r>
            <a:r>
              <a:rPr lang="pt-BR" sz="1400" dirty="0"/>
              <a:t>, </a:t>
            </a:r>
            <a:r>
              <a:rPr lang="pt-BR" sz="1400" dirty="0" err="1"/>
              <a:t>zai</a:t>
            </a:r>
            <a:r>
              <a:rPr lang="pt-BR" sz="1400" dirty="0"/>
              <a:t>, </a:t>
            </a:r>
            <a:r>
              <a:rPr lang="pt-BR" sz="1400" dirty="0" err="1"/>
              <a:t>zan</a:t>
            </a:r>
            <a:r>
              <a:rPr lang="pt-BR" sz="1400" dirty="0"/>
              <a:t>, </a:t>
            </a:r>
            <a:r>
              <a:rPr lang="pt-BR" sz="1400" dirty="0" err="1"/>
              <a:t>zang</a:t>
            </a:r>
            <a:r>
              <a:rPr lang="pt-BR" sz="1400" dirty="0"/>
              <a:t>, </a:t>
            </a:r>
            <a:r>
              <a:rPr lang="pt-BR" sz="1400" dirty="0" err="1"/>
              <a:t>zao</a:t>
            </a:r>
            <a:r>
              <a:rPr lang="pt-BR" sz="1400" dirty="0"/>
              <a:t>, </a:t>
            </a:r>
            <a:r>
              <a:rPr lang="pt-BR" sz="1400" dirty="0" err="1"/>
              <a:t>ze</a:t>
            </a:r>
            <a:r>
              <a:rPr lang="pt-BR" sz="1400" dirty="0"/>
              <a:t>, </a:t>
            </a:r>
            <a:r>
              <a:rPr lang="pt-BR" sz="1400" dirty="0" err="1"/>
              <a:t>zei</a:t>
            </a:r>
            <a:r>
              <a:rPr lang="pt-BR" sz="1400" dirty="0"/>
              <a:t>, zen, </a:t>
            </a:r>
            <a:r>
              <a:rPr lang="pt-BR" sz="1400" dirty="0" err="1"/>
              <a:t>zeng</a:t>
            </a:r>
            <a:r>
              <a:rPr lang="pt-BR" sz="1400" dirty="0"/>
              <a:t>, </a:t>
            </a:r>
            <a:r>
              <a:rPr lang="pt-BR" sz="1400" dirty="0" err="1"/>
              <a:t>zha</a:t>
            </a:r>
            <a:r>
              <a:rPr lang="pt-BR" sz="1400" dirty="0"/>
              <a:t>, </a:t>
            </a:r>
            <a:r>
              <a:rPr lang="pt-BR" sz="1400" dirty="0" err="1"/>
              <a:t>zhai</a:t>
            </a:r>
            <a:r>
              <a:rPr lang="pt-BR" sz="1400" dirty="0"/>
              <a:t>, </a:t>
            </a:r>
            <a:r>
              <a:rPr lang="pt-BR" sz="1400" dirty="0" err="1"/>
              <a:t>zhan</a:t>
            </a:r>
            <a:r>
              <a:rPr lang="pt-BR" sz="1400" dirty="0"/>
              <a:t>, </a:t>
            </a:r>
            <a:r>
              <a:rPr lang="pt-BR" sz="1400" dirty="0" err="1"/>
              <a:t>zhang</a:t>
            </a:r>
            <a:r>
              <a:rPr lang="pt-BR" sz="1400" dirty="0"/>
              <a:t>, </a:t>
            </a:r>
            <a:r>
              <a:rPr lang="pt-BR" sz="1400" dirty="0" err="1"/>
              <a:t>zhao</a:t>
            </a:r>
            <a:r>
              <a:rPr lang="pt-BR" sz="1400" dirty="0"/>
              <a:t>, </a:t>
            </a:r>
            <a:r>
              <a:rPr lang="pt-BR" sz="1400" dirty="0" err="1"/>
              <a:t>zhe</a:t>
            </a:r>
            <a:r>
              <a:rPr lang="pt-BR" sz="1400" dirty="0"/>
              <a:t>, </a:t>
            </a:r>
            <a:r>
              <a:rPr lang="pt-BR" sz="1400" dirty="0" err="1"/>
              <a:t>zhei</a:t>
            </a:r>
            <a:r>
              <a:rPr lang="pt-BR" sz="1400" dirty="0"/>
              <a:t>, </a:t>
            </a:r>
            <a:r>
              <a:rPr lang="pt-BR" sz="1400" dirty="0" err="1"/>
              <a:t>zhen</a:t>
            </a:r>
            <a:r>
              <a:rPr lang="pt-BR" sz="1400" dirty="0"/>
              <a:t>, </a:t>
            </a:r>
            <a:r>
              <a:rPr lang="pt-BR" sz="1400" dirty="0" err="1"/>
              <a:t>zheng</a:t>
            </a:r>
            <a:r>
              <a:rPr lang="pt-BR" sz="1400" dirty="0"/>
              <a:t>, </a:t>
            </a:r>
            <a:r>
              <a:rPr lang="pt-BR" sz="1400" dirty="0" err="1"/>
              <a:t>zhi</a:t>
            </a:r>
            <a:r>
              <a:rPr lang="pt-BR" sz="1400" dirty="0"/>
              <a:t>, </a:t>
            </a:r>
            <a:r>
              <a:rPr lang="pt-BR" sz="1400" dirty="0" err="1"/>
              <a:t>zhong</a:t>
            </a:r>
            <a:r>
              <a:rPr lang="pt-BR" sz="1400" dirty="0"/>
              <a:t>, </a:t>
            </a:r>
            <a:r>
              <a:rPr lang="pt-BR" sz="1400" dirty="0" err="1"/>
              <a:t>zhou</a:t>
            </a:r>
            <a:r>
              <a:rPr lang="pt-BR" sz="1400" dirty="0"/>
              <a:t>, </a:t>
            </a:r>
            <a:r>
              <a:rPr lang="pt-BR" sz="1400" dirty="0" err="1"/>
              <a:t>zhu</a:t>
            </a:r>
            <a:r>
              <a:rPr lang="pt-BR" sz="1400" dirty="0"/>
              <a:t>, </a:t>
            </a:r>
            <a:r>
              <a:rPr lang="pt-BR" sz="1400" dirty="0" err="1"/>
              <a:t>zhua</a:t>
            </a:r>
            <a:r>
              <a:rPr lang="pt-BR" sz="1400" dirty="0"/>
              <a:t>, </a:t>
            </a:r>
            <a:r>
              <a:rPr lang="pt-BR" sz="1400" dirty="0" err="1"/>
              <a:t>zhuai</a:t>
            </a:r>
            <a:r>
              <a:rPr lang="pt-BR" sz="1400" dirty="0"/>
              <a:t>, </a:t>
            </a:r>
            <a:r>
              <a:rPr lang="pt-BR" sz="1400" dirty="0" err="1"/>
              <a:t>zhuan</a:t>
            </a:r>
            <a:r>
              <a:rPr lang="pt-BR" sz="1400" dirty="0"/>
              <a:t>, </a:t>
            </a:r>
            <a:r>
              <a:rPr lang="pt-BR" sz="1400" dirty="0" err="1"/>
              <a:t>zhuang</a:t>
            </a:r>
            <a:r>
              <a:rPr lang="pt-BR" sz="1400" dirty="0"/>
              <a:t>, </a:t>
            </a:r>
            <a:r>
              <a:rPr lang="pt-BR" sz="1400" dirty="0" err="1"/>
              <a:t>zhui</a:t>
            </a:r>
            <a:r>
              <a:rPr lang="pt-BR" sz="1400" dirty="0"/>
              <a:t>, </a:t>
            </a:r>
            <a:r>
              <a:rPr lang="pt-BR" sz="1400" dirty="0" err="1"/>
              <a:t>zhun</a:t>
            </a:r>
            <a:r>
              <a:rPr lang="pt-BR" sz="1400" dirty="0"/>
              <a:t>, </a:t>
            </a:r>
            <a:r>
              <a:rPr lang="pt-BR" sz="1400" dirty="0" err="1"/>
              <a:t>zhuo</a:t>
            </a:r>
            <a:r>
              <a:rPr lang="pt-BR" sz="1400" dirty="0"/>
              <a:t>, </a:t>
            </a:r>
            <a:r>
              <a:rPr lang="pt-BR" sz="1400" dirty="0" err="1"/>
              <a:t>zi</a:t>
            </a:r>
            <a:r>
              <a:rPr lang="pt-BR" sz="1400" dirty="0"/>
              <a:t>, </a:t>
            </a:r>
            <a:r>
              <a:rPr lang="pt-BR" sz="1400" dirty="0" err="1"/>
              <a:t>zong</a:t>
            </a:r>
            <a:r>
              <a:rPr lang="pt-BR" sz="1400" dirty="0"/>
              <a:t>, </a:t>
            </a:r>
            <a:r>
              <a:rPr lang="pt-BR" sz="1400" dirty="0" err="1"/>
              <a:t>zou</a:t>
            </a:r>
            <a:r>
              <a:rPr lang="pt-BR" sz="1400" dirty="0"/>
              <a:t>, </a:t>
            </a:r>
            <a:r>
              <a:rPr lang="pt-BR" sz="1400" dirty="0" err="1"/>
              <a:t>zu</a:t>
            </a:r>
            <a:r>
              <a:rPr lang="pt-BR" sz="1400" dirty="0"/>
              <a:t>, </a:t>
            </a:r>
            <a:r>
              <a:rPr lang="pt-BR" sz="1400" dirty="0" err="1"/>
              <a:t>zuan</a:t>
            </a:r>
            <a:r>
              <a:rPr lang="pt-BR" sz="1400" dirty="0"/>
              <a:t>, zui, </a:t>
            </a:r>
            <a:r>
              <a:rPr lang="pt-BR" sz="1400" dirty="0" err="1"/>
              <a:t>zun</a:t>
            </a:r>
            <a:r>
              <a:rPr lang="pt-BR" sz="1400" dirty="0"/>
              <a:t>, zuo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533979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much hated (loved?) ‘U’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4" y="1600200"/>
            <a:ext cx="9128125" cy="4525963"/>
          </a:xfrm>
        </p:spPr>
        <p:txBody>
          <a:bodyPr>
            <a:normAutofit fontScale="92500"/>
          </a:bodyPr>
          <a:lstStyle/>
          <a:p>
            <a:r>
              <a:rPr lang="en-US" b="1" dirty="0"/>
              <a:t>Syllables spelled with "u", but pronounced with "</a:t>
            </a:r>
            <a:r>
              <a:rPr lang="en-US" b="1" dirty="0" err="1"/>
              <a:t>ü</a:t>
            </a:r>
            <a:r>
              <a:rPr lang="en-US" b="1" dirty="0"/>
              <a:t>":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ju</a:t>
            </a:r>
            <a:r>
              <a:rPr lang="en-US" dirty="0"/>
              <a:t>, </a:t>
            </a:r>
            <a:r>
              <a:rPr lang="en-US" dirty="0" err="1"/>
              <a:t>juan</a:t>
            </a:r>
            <a:r>
              <a:rPr lang="en-US" dirty="0"/>
              <a:t>, </a:t>
            </a:r>
            <a:r>
              <a:rPr lang="en-US" dirty="0" err="1"/>
              <a:t>jue</a:t>
            </a:r>
            <a:r>
              <a:rPr lang="en-US" dirty="0"/>
              <a:t>, </a:t>
            </a:r>
            <a:r>
              <a:rPr lang="en-US" dirty="0" err="1"/>
              <a:t>jun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qu</a:t>
            </a:r>
            <a:r>
              <a:rPr lang="en-US" dirty="0"/>
              <a:t>, </a:t>
            </a:r>
            <a:r>
              <a:rPr lang="en-US" dirty="0" err="1"/>
              <a:t>quan</a:t>
            </a:r>
            <a:r>
              <a:rPr lang="en-US" dirty="0"/>
              <a:t>, </a:t>
            </a:r>
            <a:r>
              <a:rPr lang="en-US" dirty="0" err="1"/>
              <a:t>que</a:t>
            </a:r>
            <a:r>
              <a:rPr lang="en-US" dirty="0"/>
              <a:t>, </a:t>
            </a:r>
            <a:r>
              <a:rPr lang="en-US" dirty="0" err="1"/>
              <a:t>qun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xu</a:t>
            </a:r>
            <a:r>
              <a:rPr lang="en-US" dirty="0"/>
              <a:t>, </a:t>
            </a:r>
            <a:r>
              <a:rPr lang="en-US" dirty="0" err="1"/>
              <a:t>xuan</a:t>
            </a:r>
            <a:r>
              <a:rPr lang="en-US" dirty="0"/>
              <a:t>, </a:t>
            </a:r>
            <a:r>
              <a:rPr lang="en-US" dirty="0" err="1"/>
              <a:t>xue</a:t>
            </a:r>
            <a:r>
              <a:rPr lang="en-US" dirty="0"/>
              <a:t>, </a:t>
            </a:r>
            <a:r>
              <a:rPr lang="en-US" dirty="0" err="1"/>
              <a:t>xun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yu</a:t>
            </a:r>
            <a:r>
              <a:rPr lang="en-US" dirty="0"/>
              <a:t>, </a:t>
            </a:r>
            <a:r>
              <a:rPr lang="en-US" dirty="0" err="1"/>
              <a:t>yuan</a:t>
            </a:r>
            <a:r>
              <a:rPr lang="en-US" dirty="0"/>
              <a:t>, </a:t>
            </a:r>
            <a:r>
              <a:rPr lang="en-US" dirty="0" err="1"/>
              <a:t>yue</a:t>
            </a:r>
            <a:r>
              <a:rPr lang="en-US" dirty="0"/>
              <a:t>, </a:t>
            </a:r>
            <a:r>
              <a:rPr lang="en-US" dirty="0" err="1"/>
              <a:t>yun</a:t>
            </a:r>
            <a:endParaRPr lang="en-US" dirty="0"/>
          </a:p>
          <a:p>
            <a:r>
              <a:rPr lang="en-US" b="1" dirty="0"/>
              <a:t>Syllables where "u" and "</a:t>
            </a:r>
            <a:r>
              <a:rPr lang="en-US" b="1" dirty="0" err="1"/>
              <a:t>ü</a:t>
            </a:r>
            <a:r>
              <a:rPr lang="en-US" b="1" dirty="0"/>
              <a:t>" must </a:t>
            </a:r>
            <a:r>
              <a:rPr lang="en-US" b="1" dirty="0" smtClean="0"/>
              <a:t>NOT be </a:t>
            </a:r>
            <a:r>
              <a:rPr lang="en-US" b="1" dirty="0"/>
              <a:t>mixed up: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lu</a:t>
            </a:r>
            <a:r>
              <a:rPr lang="en-US" dirty="0"/>
              <a:t>, </a:t>
            </a:r>
            <a:r>
              <a:rPr lang="en-US" dirty="0" err="1"/>
              <a:t>lü</a:t>
            </a:r>
            <a:r>
              <a:rPr lang="en-US" dirty="0"/>
              <a:t>, </a:t>
            </a:r>
            <a:r>
              <a:rPr lang="en-US" dirty="0" err="1"/>
              <a:t>lüe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nu</a:t>
            </a:r>
            <a:r>
              <a:rPr lang="en-US" dirty="0"/>
              <a:t>, </a:t>
            </a:r>
            <a:r>
              <a:rPr lang="en-US" dirty="0" err="1"/>
              <a:t>nü</a:t>
            </a:r>
            <a:r>
              <a:rPr lang="en-US" dirty="0"/>
              <a:t>, </a:t>
            </a:r>
            <a:r>
              <a:rPr lang="en-US" dirty="0" err="1"/>
              <a:t>nüe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007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Tones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154612"/>
          </a:xfrm>
        </p:spPr>
        <p:txBody>
          <a:bodyPr/>
          <a:lstStyle/>
          <a:p>
            <a:r>
              <a:rPr lang="en-US" dirty="0"/>
              <a:t>In Chinese it is always very important to pronounce words with correct tone. 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transliterated </a:t>
            </a:r>
            <a:r>
              <a:rPr lang="en-US" dirty="0" smtClean="0"/>
              <a:t>Chinese (Pinyin), </a:t>
            </a:r>
            <a:r>
              <a:rPr lang="en-US" dirty="0"/>
              <a:t>tone markings are written over the central vowels in most syllables. </a:t>
            </a:r>
            <a:endParaRPr lang="en-US" dirty="0" smtClean="0"/>
          </a:p>
          <a:p>
            <a:r>
              <a:rPr lang="en-US" dirty="0" smtClean="0"/>
              <a:t>Some </a:t>
            </a:r>
            <a:r>
              <a:rPr lang="en-US" dirty="0"/>
              <a:t>syllables have no specific tone, and then no sign is put above any vowel</a:t>
            </a:r>
            <a:r>
              <a:rPr lang="en-US" dirty="0" smtClean="0"/>
              <a:t>. This is </a:t>
            </a:r>
            <a:r>
              <a:rPr lang="en-US" b="1" dirty="0" smtClean="0"/>
              <a:t>neutral</a:t>
            </a:r>
            <a:r>
              <a:rPr lang="en-US" dirty="0" smtClean="0"/>
              <a:t> tone. Example would be the second ‘ma’ </a:t>
            </a:r>
            <a:r>
              <a:rPr lang="en-US" dirty="0"/>
              <a:t>in </a:t>
            </a:r>
            <a:r>
              <a:rPr lang="en-US" dirty="0" smtClean="0"/>
              <a:t>‘</a:t>
            </a:r>
            <a:r>
              <a:rPr lang="en-US" dirty="0" err="1" smtClean="0"/>
              <a:t>māma</a:t>
            </a:r>
            <a:r>
              <a:rPr lang="en-US" dirty="0" smtClean="0"/>
              <a:t>’ </a:t>
            </a:r>
            <a:r>
              <a:rPr lang="zh-TW" altLang="en-US" dirty="0"/>
              <a:t>妈妈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276349" y="274638"/>
            <a:ext cx="323215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dirty="0"/>
              <a:t>声调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it-IT" altLang="zh-TW" sz="2700" dirty="0" err="1" smtClean="0"/>
              <a:t>shēng</a:t>
            </a:r>
            <a:r>
              <a:rPr lang="it-IT" altLang="zh-TW" sz="2700" dirty="0" smtClean="0"/>
              <a:t> </a:t>
            </a:r>
            <a:r>
              <a:rPr lang="it-IT" altLang="zh-TW" sz="2700" dirty="0" err="1" smtClean="0"/>
              <a:t>diào</a:t>
            </a:r>
            <a:endParaRPr lang="en-US" sz="2700" dirty="0"/>
          </a:p>
        </p:txBody>
      </p:sp>
    </p:spTree>
    <p:extLst>
      <p:ext uri="{BB962C8B-B14F-4D97-AF65-F5344CB8AC3E}">
        <p14:creationId xmlns:p14="http://schemas.microsoft.com/office/powerpoint/2010/main" val="30802719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Tones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30800"/>
          </a:xfrm>
        </p:spPr>
        <p:txBody>
          <a:bodyPr>
            <a:normAutofit fontScale="92500"/>
          </a:bodyPr>
          <a:lstStyle/>
          <a:p>
            <a:r>
              <a:rPr lang="en-US" altLang="zh-TW" dirty="0"/>
              <a:t>The 1:st tone is marked with a line ("a" + "-" = "</a:t>
            </a:r>
            <a:r>
              <a:rPr lang="en-US" altLang="zh-TW" dirty="0" err="1"/>
              <a:t>ā</a:t>
            </a:r>
            <a:r>
              <a:rPr lang="en-US" altLang="zh-TW" dirty="0"/>
              <a:t>"). This is a high, even and constant tone.</a:t>
            </a:r>
          </a:p>
          <a:p>
            <a:r>
              <a:rPr lang="en-US" altLang="zh-TW" dirty="0"/>
              <a:t>The 2:nd tone is marked with a rising line ("a" + "´" = "</a:t>
            </a:r>
            <a:r>
              <a:rPr lang="en-US" altLang="zh-TW" dirty="0" err="1"/>
              <a:t>á</a:t>
            </a:r>
            <a:r>
              <a:rPr lang="en-US" altLang="zh-TW" dirty="0"/>
              <a:t>"). This is a rising tone that grows stronger.</a:t>
            </a:r>
          </a:p>
          <a:p>
            <a:r>
              <a:rPr lang="en-US" altLang="zh-TW" dirty="0"/>
              <a:t>The 3:rd tone is marked with a hook ("a" + "v" = "</a:t>
            </a:r>
            <a:r>
              <a:rPr lang="en-US" altLang="zh-TW" dirty="0" err="1"/>
              <a:t>ă</a:t>
            </a:r>
            <a:r>
              <a:rPr lang="en-US" altLang="zh-TW" dirty="0"/>
              <a:t>"). This tone is first falling and fading, then rising and growing strong.</a:t>
            </a:r>
          </a:p>
          <a:p>
            <a:r>
              <a:rPr lang="en-US" altLang="zh-TW" dirty="0"/>
              <a:t>The 4:th tone is marked with a falling line ("a" + "`" = "</a:t>
            </a:r>
            <a:r>
              <a:rPr lang="en-US" altLang="zh-TW" dirty="0" err="1"/>
              <a:t>à</a:t>
            </a:r>
            <a:r>
              <a:rPr lang="en-US" altLang="zh-TW" dirty="0"/>
              <a:t>"). This is a quickly falling and fading tone.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77849" y="293689"/>
            <a:ext cx="323215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dirty="0"/>
              <a:t>声调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it-IT" altLang="zh-TW" sz="2400" dirty="0" err="1"/>
              <a:t>shēng</a:t>
            </a:r>
            <a:r>
              <a:rPr lang="it-IT" altLang="zh-TW" sz="2400" dirty="0"/>
              <a:t> </a:t>
            </a:r>
            <a:r>
              <a:rPr lang="it-IT" altLang="zh-TW" sz="2400" dirty="0" err="1"/>
              <a:t>diào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8181861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Tones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0374"/>
            <a:ext cx="8229600" cy="50006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dirty="0" smtClean="0"/>
              <a:t>1</a:t>
            </a:r>
            <a:r>
              <a:rPr lang="en-US" altLang="zh-TW" baseline="30000" dirty="0" smtClean="0"/>
              <a:t>st</a:t>
            </a:r>
            <a:r>
              <a:rPr lang="en-US" altLang="zh-TW" dirty="0" smtClean="0"/>
              <a:t> tone: </a:t>
            </a:r>
            <a:r>
              <a:rPr lang="en-US" altLang="zh-TW" dirty="0" err="1" smtClean="0"/>
              <a:t>ā</a:t>
            </a:r>
            <a:r>
              <a:rPr lang="en-US" altLang="zh-TW" dirty="0" smtClean="0"/>
              <a:t>			3</a:t>
            </a:r>
            <a:r>
              <a:rPr lang="en-US" altLang="zh-TW" baseline="30000" dirty="0" smtClean="0"/>
              <a:t>rd</a:t>
            </a:r>
            <a:r>
              <a:rPr lang="en-US" altLang="zh-TW" dirty="0" smtClean="0"/>
              <a:t> tone: </a:t>
            </a:r>
            <a:r>
              <a:rPr lang="en-US" altLang="zh-TW" dirty="0" err="1" smtClean="0"/>
              <a:t>ă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2</a:t>
            </a:r>
            <a:r>
              <a:rPr lang="en-US" altLang="zh-TW" baseline="30000" dirty="0" smtClean="0"/>
              <a:t>nd</a:t>
            </a:r>
            <a:r>
              <a:rPr lang="en-US" altLang="zh-TW" dirty="0" smtClean="0"/>
              <a:t> </a:t>
            </a:r>
            <a:r>
              <a:rPr lang="en-US" altLang="zh-TW" dirty="0"/>
              <a:t>tone: </a:t>
            </a:r>
            <a:r>
              <a:rPr lang="en-US" altLang="zh-TW" dirty="0" err="1" smtClean="0"/>
              <a:t>á</a:t>
            </a:r>
            <a:r>
              <a:rPr lang="en-US" altLang="zh-TW" dirty="0"/>
              <a:t>			</a:t>
            </a:r>
            <a:r>
              <a:rPr lang="en-US" altLang="zh-TW" dirty="0" smtClean="0"/>
              <a:t>4</a:t>
            </a:r>
            <a:r>
              <a:rPr lang="en-US" altLang="zh-TW" baseline="30000" dirty="0" smtClean="0"/>
              <a:t>th</a:t>
            </a:r>
            <a:r>
              <a:rPr lang="en-US" altLang="zh-TW" dirty="0" smtClean="0"/>
              <a:t> tone: </a:t>
            </a:r>
            <a:r>
              <a:rPr lang="en-US" altLang="zh-TW" dirty="0" err="1" smtClean="0"/>
              <a:t>à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0050" y="3543300"/>
            <a:ext cx="6489700" cy="2171700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577849" y="293689"/>
            <a:ext cx="323215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dirty="0"/>
              <a:t>声调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it-IT" altLang="zh-TW" sz="2400" dirty="0" err="1"/>
              <a:t>shēng</a:t>
            </a:r>
            <a:r>
              <a:rPr lang="it-IT" altLang="zh-TW" sz="2400" dirty="0"/>
              <a:t> </a:t>
            </a:r>
            <a:r>
              <a:rPr lang="it-IT" altLang="zh-TW" sz="2400" dirty="0" err="1"/>
              <a:t>diào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658401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Numbers</a:t>
            </a:r>
            <a:r>
              <a:rPr lang="en-US" altLang="zh-TW" sz="2400" dirty="0">
                <a:solidFill>
                  <a:schemeClr val="bg1"/>
                </a:solidFill>
              </a:rPr>
              <a:t/>
            </a:r>
            <a:br>
              <a:rPr lang="en-US" altLang="zh-TW" sz="2400" dirty="0">
                <a:solidFill>
                  <a:schemeClr val="bg1"/>
                </a:solidFill>
              </a:rPr>
            </a:br>
            <a:r>
              <a:rPr lang="en-US" altLang="zh-TW" sz="2200" dirty="0" smtClean="0"/>
              <a:t> </a:t>
            </a:r>
            <a:endParaRPr lang="en-US" sz="22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006475" y="146051"/>
            <a:ext cx="323215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dirty="0" smtClean="0"/>
              <a:t>数字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it-IT" altLang="zh-TW" sz="2200" dirty="0" err="1" smtClean="0"/>
              <a:t>shù</a:t>
            </a:r>
            <a:r>
              <a:rPr lang="it-IT" altLang="zh-TW" sz="2200" dirty="0" smtClean="0"/>
              <a:t> </a:t>
            </a:r>
            <a:r>
              <a:rPr lang="it-IT" altLang="zh-TW" sz="2200" dirty="0" err="1" smtClean="0"/>
              <a:t>zì</a:t>
            </a:r>
            <a:endParaRPr lang="en-US" sz="2200" dirty="0"/>
          </a:p>
        </p:txBody>
      </p:sp>
      <p:pic>
        <p:nvPicPr>
          <p:cNvPr id="8" name="Picture 7" descr="http://blogs.transparent.com/chinese/files/2012/10/hand-297x300.jp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12875" y="1289051"/>
            <a:ext cx="6699249" cy="520795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351437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</TotalTime>
  <Words>1192</Words>
  <Application>Microsoft Macintosh PowerPoint</Application>
  <PresentationFormat>On-screen Show (4:3)</PresentationFormat>
  <Paragraphs>93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Teacher Xiao Ming &amp; Teacher Xiao Li Xiǎo Míng hé Xiao Lì Zhōngwén Kè     小明和小丽中文课    BCCC Chinese Classes </vt:lpstr>
      <vt:lpstr>Pronunciation</vt:lpstr>
      <vt:lpstr>PowerPoint Presentation</vt:lpstr>
      <vt:lpstr>The much hated (loved?) ‘U’</vt:lpstr>
      <vt:lpstr>Tones </vt:lpstr>
      <vt:lpstr>Tones (Cont.)</vt:lpstr>
      <vt:lpstr>Tones (Cont.)</vt:lpstr>
      <vt:lpstr>Numbers  </vt:lpstr>
      <vt:lpstr>Dialogue</vt:lpstr>
      <vt:lpstr>Vocabulary</vt:lpstr>
      <vt:lpstr>English Translation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Xiǎo Míng hé Xiao Lì Zhōng wén Kè 小明和小丽中文课 Teacher Xiao Ming &amp; Teacher Xiao Li BCCC Chinese Classes </dc:title>
  <dc:creator>Richard Mahn</dc:creator>
  <cp:lastModifiedBy>Richard Mahn</cp:lastModifiedBy>
  <cp:revision>22</cp:revision>
  <cp:lastPrinted>2014-09-04T00:13:23Z</cp:lastPrinted>
  <dcterms:created xsi:type="dcterms:W3CDTF">2014-09-03T05:42:14Z</dcterms:created>
  <dcterms:modified xsi:type="dcterms:W3CDTF">2014-09-04T00:17:45Z</dcterms:modified>
</cp:coreProperties>
</file>