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7" r:id="rId7"/>
    <p:sldId id="265" r:id="rId8"/>
    <p:sldId id="266" r:id="rId9"/>
    <p:sldId id="263" r:id="rId10"/>
    <p:sldId id="261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94660"/>
  </p:normalViewPr>
  <p:slideViewPr>
    <p:cSldViewPr>
      <p:cViewPr>
        <p:scale>
          <a:sx n="75" d="100"/>
          <a:sy n="75" d="100"/>
        </p:scale>
        <p:origin x="-2160" y="-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92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2FC77-5A79-4217-99A3-82BCAFE96D1E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3C7E5-B6B3-4CC8-9456-357648102B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1890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CB29427F-1A12-499F-9750-8806539F8FAC}" type="datetimeFigureOut">
              <a:rPr lang="zh-CN" altLang="en-US" smtClean="0"/>
              <a:t>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C415F3A-C414-4DD9-B71F-0E66BBE8832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小明小丽汉语课</a:t>
            </a:r>
            <a:r>
              <a:rPr lang="en-US" altLang="zh-CN" dirty="0" smtClean="0">
                <a:solidFill>
                  <a:srgbClr val="0070C0"/>
                </a:solidFill>
              </a:rPr>
              <a:t/>
            </a:r>
            <a:br>
              <a:rPr lang="en-US" altLang="zh-CN" dirty="0" smtClean="0">
                <a:solidFill>
                  <a:srgbClr val="0070C0"/>
                </a:solidFill>
              </a:rPr>
            </a:br>
            <a:r>
              <a:rPr lang="it-IT" altLang="zh-CN" dirty="0" err="1">
                <a:solidFill>
                  <a:srgbClr val="0070C0"/>
                </a:solidFill>
              </a:rPr>
              <a:t>Xiǎo</a:t>
            </a:r>
            <a:r>
              <a:rPr lang="it-IT" altLang="zh-CN" dirty="0">
                <a:solidFill>
                  <a:srgbClr val="0070C0"/>
                </a:solidFill>
              </a:rPr>
              <a:t> </a:t>
            </a:r>
            <a:r>
              <a:rPr lang="it-IT" altLang="zh-CN" dirty="0" err="1">
                <a:solidFill>
                  <a:srgbClr val="0070C0"/>
                </a:solidFill>
              </a:rPr>
              <a:t>Míng</a:t>
            </a:r>
            <a:r>
              <a:rPr lang="it-IT" altLang="zh-CN" dirty="0">
                <a:solidFill>
                  <a:srgbClr val="0070C0"/>
                </a:solidFill>
              </a:rPr>
              <a:t> </a:t>
            </a:r>
            <a:r>
              <a:rPr lang="it-IT" altLang="zh-CN" dirty="0" err="1">
                <a:solidFill>
                  <a:srgbClr val="0070C0"/>
                </a:solidFill>
              </a:rPr>
              <a:t>Xiǎo</a:t>
            </a:r>
            <a:r>
              <a:rPr lang="it-IT" altLang="zh-CN" dirty="0">
                <a:solidFill>
                  <a:srgbClr val="0070C0"/>
                </a:solidFill>
              </a:rPr>
              <a:t> Lì </a:t>
            </a:r>
            <a:r>
              <a:rPr lang="it-IT" altLang="zh-CN" dirty="0" err="1">
                <a:solidFill>
                  <a:srgbClr val="0070C0"/>
                </a:solidFill>
              </a:rPr>
              <a:t>Zhōngwén</a:t>
            </a:r>
            <a:r>
              <a:rPr lang="it-IT" altLang="zh-CN" dirty="0">
                <a:solidFill>
                  <a:srgbClr val="0070C0"/>
                </a:solidFill>
              </a:rPr>
              <a:t> </a:t>
            </a:r>
            <a:r>
              <a:rPr lang="it-IT" altLang="zh-CN" dirty="0" err="1" smtClean="0">
                <a:solidFill>
                  <a:srgbClr val="0070C0"/>
                </a:solidFill>
              </a:rPr>
              <a:t>kè</a:t>
            </a:r>
            <a:r>
              <a:rPr lang="it-IT" altLang="zh-CN" dirty="0" smtClean="0">
                <a:solidFill>
                  <a:srgbClr val="0070C0"/>
                </a:solidFill>
              </a:rPr>
              <a:t/>
            </a:r>
            <a:br>
              <a:rPr lang="it-IT" altLang="zh-CN" dirty="0" smtClean="0">
                <a:solidFill>
                  <a:srgbClr val="0070C0"/>
                </a:solidFill>
              </a:rPr>
            </a:br>
            <a:r>
              <a:rPr lang="en-US" altLang="zh-CN" dirty="0" smtClean="0">
                <a:solidFill>
                  <a:srgbClr val="0070C0"/>
                </a:solidFill>
              </a:rPr>
              <a:t>Xiao Ming &amp; Xiao Li </a:t>
            </a:r>
            <a:r>
              <a:rPr lang="en-US" altLang="zh-CN" dirty="0" smtClean="0">
                <a:solidFill>
                  <a:srgbClr val="0070C0"/>
                </a:solidFill>
              </a:rPr>
              <a:t>Chinese </a:t>
            </a:r>
            <a:r>
              <a:rPr lang="en-US" altLang="zh-CN" dirty="0" smtClean="0">
                <a:solidFill>
                  <a:srgbClr val="0070C0"/>
                </a:solidFill>
              </a:rPr>
              <a:t>Class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2518570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</a:rPr>
              <a:t>第四课</a:t>
            </a: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it-IT" altLang="zh-CN" dirty="0">
                <a:solidFill>
                  <a:schemeClr val="accent6">
                    <a:lumMod val="75000"/>
                  </a:schemeClr>
                </a:solidFill>
              </a:rPr>
              <a:t>Dì sì </a:t>
            </a:r>
            <a:r>
              <a:rPr lang="it-IT" altLang="zh-CN" dirty="0" err="1" smtClean="0">
                <a:solidFill>
                  <a:schemeClr val="accent6">
                    <a:lumMod val="75000"/>
                  </a:schemeClr>
                </a:solidFill>
              </a:rPr>
              <a:t>kè</a:t>
            </a:r>
            <a:r>
              <a:rPr lang="it-IT" altLang="zh-CN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it-IT" altLang="zh-CN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Lesson </a:t>
            </a: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endParaRPr lang="zh-CN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500" dirty="0" smtClean="0"/>
              <a:t>基本日常用语 </a:t>
            </a:r>
            <a:r>
              <a:rPr lang="en-US" altLang="zh-CN" sz="3500" dirty="0" err="1" smtClean="0"/>
              <a:t>ji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ben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ri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chang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yong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yu</a:t>
            </a:r>
            <a:r>
              <a:rPr lang="en-US" altLang="zh-CN" sz="3500" dirty="0" smtClean="0"/>
              <a:t> </a:t>
            </a:r>
            <a:br>
              <a:rPr lang="en-US" altLang="zh-CN" sz="3500" dirty="0" smtClean="0"/>
            </a:br>
            <a:r>
              <a:rPr lang="en-US" altLang="zh-CN" sz="3500" dirty="0" smtClean="0"/>
              <a:t>basic daily expressions(1)</a:t>
            </a:r>
            <a:endParaRPr lang="zh-CN" altLang="en-US" sz="35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您好！</a:t>
            </a:r>
            <a:r>
              <a:rPr lang="en-US" altLang="zh-CN" dirty="0" err="1"/>
              <a:t>nǐ</a:t>
            </a:r>
            <a:r>
              <a:rPr lang="en-US" altLang="zh-CN" dirty="0"/>
              <a:t> </a:t>
            </a:r>
            <a:r>
              <a:rPr lang="en-US" altLang="zh-CN" dirty="0" err="1"/>
              <a:t>hǎo</a:t>
            </a:r>
            <a:r>
              <a:rPr lang="en-US" altLang="zh-CN" dirty="0"/>
              <a:t>!  -  hello</a:t>
            </a:r>
          </a:p>
          <a:p>
            <a:r>
              <a:rPr lang="zh-CN" altLang="en-US" dirty="0"/>
              <a:t>喂？ </a:t>
            </a:r>
            <a:r>
              <a:rPr lang="en-US" altLang="zh-CN" dirty="0" err="1"/>
              <a:t>wéi</a:t>
            </a:r>
            <a:r>
              <a:rPr lang="en-US" altLang="zh-CN" dirty="0"/>
              <a:t>?  -- hello used in telephone </a:t>
            </a:r>
          </a:p>
          <a:p>
            <a:r>
              <a:rPr lang="zh-CN" altLang="en-US" dirty="0"/>
              <a:t>你好吗？ </a:t>
            </a:r>
            <a:r>
              <a:rPr lang="en-US" altLang="zh-CN" dirty="0" err="1"/>
              <a:t>nǐ</a:t>
            </a:r>
            <a:r>
              <a:rPr lang="en-US" altLang="zh-CN" dirty="0"/>
              <a:t> </a:t>
            </a:r>
            <a:r>
              <a:rPr lang="en-US" altLang="zh-CN" dirty="0" err="1"/>
              <a:t>hǎo</a:t>
            </a:r>
            <a:r>
              <a:rPr lang="en-US" altLang="zh-CN" dirty="0"/>
              <a:t> ma? – how are you?</a:t>
            </a:r>
          </a:p>
          <a:p>
            <a:r>
              <a:rPr lang="zh-CN" altLang="en-US" dirty="0"/>
              <a:t>吗？ </a:t>
            </a:r>
            <a:r>
              <a:rPr lang="en-US" altLang="zh-CN" dirty="0"/>
              <a:t>ma? - how?</a:t>
            </a:r>
          </a:p>
          <a:p>
            <a:r>
              <a:rPr lang="zh-CN" altLang="en-US" dirty="0"/>
              <a:t>怎么样？ </a:t>
            </a:r>
            <a:r>
              <a:rPr lang="en-US" altLang="zh-CN" dirty="0" err="1"/>
              <a:t>zěn</a:t>
            </a:r>
            <a:r>
              <a:rPr lang="en-US" altLang="zh-CN" dirty="0"/>
              <a:t> me </a:t>
            </a:r>
            <a:r>
              <a:rPr lang="en-US" altLang="zh-CN" dirty="0" err="1"/>
              <a:t>yàng</a:t>
            </a:r>
            <a:r>
              <a:rPr lang="en-US" altLang="zh-CN" dirty="0"/>
              <a:t> ? – how are you?</a:t>
            </a:r>
          </a:p>
          <a:p>
            <a:r>
              <a:rPr lang="zh-CN" altLang="en-US" dirty="0"/>
              <a:t>怎么？ </a:t>
            </a:r>
            <a:r>
              <a:rPr lang="en-US" altLang="zh-CN" dirty="0" err="1"/>
              <a:t>zěn</a:t>
            </a:r>
            <a:r>
              <a:rPr lang="en-US" altLang="zh-CN" dirty="0"/>
              <a:t> me ? – how?</a:t>
            </a:r>
          </a:p>
          <a:p>
            <a:r>
              <a:rPr lang="zh-CN" altLang="en-US" dirty="0"/>
              <a:t>很 </a:t>
            </a:r>
            <a:r>
              <a:rPr lang="en-US" altLang="zh-CN" dirty="0" err="1"/>
              <a:t>hěn</a:t>
            </a:r>
            <a:r>
              <a:rPr lang="en-US" altLang="zh-CN" dirty="0"/>
              <a:t> -- very</a:t>
            </a:r>
          </a:p>
          <a:p>
            <a:r>
              <a:rPr lang="zh-CN" altLang="en-US" dirty="0"/>
              <a:t>我</a:t>
            </a:r>
            <a:r>
              <a:rPr lang="en-US" altLang="zh-CN" dirty="0"/>
              <a:t>/</a:t>
            </a:r>
            <a:r>
              <a:rPr lang="zh-CN" altLang="en-US" dirty="0"/>
              <a:t>你</a:t>
            </a:r>
            <a:r>
              <a:rPr lang="en-US" altLang="zh-CN" dirty="0"/>
              <a:t>/</a:t>
            </a:r>
            <a:r>
              <a:rPr lang="zh-CN" altLang="en-US" dirty="0"/>
              <a:t>他很好。 </a:t>
            </a:r>
            <a:r>
              <a:rPr lang="en-US" altLang="zh-CN" dirty="0" err="1"/>
              <a:t>wǒ</a:t>
            </a:r>
            <a:r>
              <a:rPr lang="en-US" altLang="zh-CN" dirty="0"/>
              <a:t>/</a:t>
            </a:r>
            <a:r>
              <a:rPr lang="en-US" altLang="zh-CN" dirty="0" err="1"/>
              <a:t>nǐ</a:t>
            </a:r>
            <a:r>
              <a:rPr lang="en-US" altLang="zh-CN" dirty="0"/>
              <a:t>/</a:t>
            </a:r>
            <a:r>
              <a:rPr lang="en-US" altLang="zh-CN" dirty="0" err="1"/>
              <a:t>tā</a:t>
            </a:r>
            <a:r>
              <a:rPr lang="en-US" altLang="zh-CN" dirty="0"/>
              <a:t> </a:t>
            </a:r>
            <a:r>
              <a:rPr lang="en-US" altLang="zh-CN" dirty="0" err="1"/>
              <a:t>hěn</a:t>
            </a:r>
            <a:r>
              <a:rPr lang="en-US" altLang="zh-CN" dirty="0"/>
              <a:t> </a:t>
            </a:r>
            <a:r>
              <a:rPr lang="en-US" altLang="zh-CN" dirty="0" err="1"/>
              <a:t>hǎo</a:t>
            </a:r>
            <a:r>
              <a:rPr lang="en-US" altLang="zh-CN" dirty="0"/>
              <a:t> – I’m /you are /he is fine.</a:t>
            </a:r>
          </a:p>
          <a:p>
            <a:pPr>
              <a:buNone/>
            </a:pPr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000" dirty="0" smtClean="0"/>
              <a:t>中文人称代词 </a:t>
            </a:r>
            <a:r>
              <a:rPr lang="hu-HU" altLang="zh-CN" sz="3000" dirty="0"/>
              <a:t>Zhōngwén rén chēng dài cí</a:t>
            </a:r>
            <a:r>
              <a:rPr lang="en-US" altLang="zh-CN" sz="3000" dirty="0" smtClean="0"/>
              <a:t/>
            </a:r>
            <a:br>
              <a:rPr lang="en-US" altLang="zh-CN" sz="3000" dirty="0" smtClean="0"/>
            </a:br>
            <a:r>
              <a:rPr lang="en-US" altLang="zh-CN" sz="3000" dirty="0" smtClean="0"/>
              <a:t>Chinese personal </a:t>
            </a:r>
            <a:r>
              <a:rPr lang="en-US" altLang="zh-CN" sz="3000" dirty="0" smtClean="0"/>
              <a:t>pronouns</a:t>
            </a:r>
            <a:endParaRPr lang="zh-CN" altLang="en-US" sz="3000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sz="3800" dirty="0" smtClean="0"/>
              <a:t>你 </a:t>
            </a:r>
            <a:r>
              <a:rPr lang="en-US" altLang="zh-CN" sz="3800" dirty="0" err="1"/>
              <a:t>nǐ</a:t>
            </a:r>
            <a:r>
              <a:rPr lang="en-US" altLang="zh-CN" sz="3800" dirty="0"/>
              <a:t>  </a:t>
            </a:r>
            <a:r>
              <a:rPr lang="en-US" altLang="zh-CN" sz="3800" dirty="0" smtClean="0"/>
              <a:t>--you     </a:t>
            </a:r>
          </a:p>
          <a:p>
            <a:r>
              <a:rPr lang="zh-CN" altLang="en-US" sz="3800" dirty="0" smtClean="0"/>
              <a:t>您 </a:t>
            </a:r>
            <a:r>
              <a:rPr lang="en-US" altLang="zh-CN" sz="3800" dirty="0" err="1" smtClean="0"/>
              <a:t>nin</a:t>
            </a:r>
            <a:r>
              <a:rPr lang="en-US" altLang="zh-CN" sz="3800" dirty="0" smtClean="0"/>
              <a:t> (polite way of saying you)</a:t>
            </a:r>
          </a:p>
          <a:p>
            <a:r>
              <a:rPr lang="zh-CN" altLang="en-US" sz="3800" dirty="0" smtClean="0"/>
              <a:t>你们 </a:t>
            </a:r>
            <a:r>
              <a:rPr lang="en-US" altLang="zh-CN" sz="3800" dirty="0" err="1"/>
              <a:t>nǐ</a:t>
            </a:r>
            <a:r>
              <a:rPr lang="en-US" altLang="zh-CN" sz="3800" dirty="0"/>
              <a:t> </a:t>
            </a:r>
            <a:r>
              <a:rPr lang="en-US" altLang="zh-CN" sz="3800" dirty="0" smtClean="0"/>
              <a:t>men – you</a:t>
            </a:r>
          </a:p>
          <a:p>
            <a:r>
              <a:rPr lang="zh-CN" altLang="en-US" sz="3800" dirty="0" smtClean="0"/>
              <a:t>我 </a:t>
            </a:r>
            <a:r>
              <a:rPr lang="pl-PL" altLang="zh-CN" sz="3800" dirty="0" err="1"/>
              <a:t>wǒ</a:t>
            </a:r>
            <a:r>
              <a:rPr lang="en-US" altLang="zh-CN" sz="3800" dirty="0" smtClean="0"/>
              <a:t>   </a:t>
            </a:r>
            <a:r>
              <a:rPr lang="en-US" altLang="zh-CN" sz="3800" dirty="0" smtClean="0"/>
              <a:t>-- I</a:t>
            </a:r>
          </a:p>
          <a:p>
            <a:r>
              <a:rPr lang="zh-CN" altLang="en-US" sz="3800" dirty="0" smtClean="0"/>
              <a:t>我们 </a:t>
            </a:r>
            <a:r>
              <a:rPr lang="pl-PL" altLang="zh-CN" sz="3800" dirty="0" err="1"/>
              <a:t>wǒ</a:t>
            </a:r>
            <a:r>
              <a:rPr lang="en-US" altLang="zh-CN" sz="3800" dirty="0" smtClean="0"/>
              <a:t> </a:t>
            </a:r>
            <a:r>
              <a:rPr lang="en-US" altLang="zh-CN" sz="3800" dirty="0" smtClean="0"/>
              <a:t>men –we</a:t>
            </a:r>
          </a:p>
          <a:p>
            <a:r>
              <a:rPr lang="zh-CN" altLang="en-US" sz="3800" dirty="0" smtClean="0"/>
              <a:t>他 </a:t>
            </a:r>
            <a:r>
              <a:rPr lang="en-US" altLang="zh-CN" sz="3800" dirty="0" err="1"/>
              <a:t>tā</a:t>
            </a:r>
            <a:r>
              <a:rPr lang="en-US" altLang="zh-CN" sz="3800" dirty="0"/>
              <a:t>  </a:t>
            </a:r>
            <a:r>
              <a:rPr lang="en-US" altLang="zh-CN" sz="3800" dirty="0" smtClean="0"/>
              <a:t>-- him              </a:t>
            </a:r>
            <a:r>
              <a:rPr lang="zh-CN" altLang="en-US" sz="3800" dirty="0" smtClean="0"/>
              <a:t>他们 </a:t>
            </a:r>
            <a:r>
              <a:rPr lang="en-US" altLang="zh-CN" sz="3800" dirty="0" err="1"/>
              <a:t>tā</a:t>
            </a:r>
            <a:r>
              <a:rPr lang="en-US" altLang="zh-CN" sz="3800" dirty="0"/>
              <a:t> </a:t>
            </a:r>
            <a:r>
              <a:rPr lang="en-US" altLang="zh-CN" sz="3800" dirty="0" smtClean="0"/>
              <a:t>men – they</a:t>
            </a:r>
          </a:p>
          <a:p>
            <a:r>
              <a:rPr lang="zh-CN" altLang="en-US" sz="3800" dirty="0" smtClean="0"/>
              <a:t>她 </a:t>
            </a:r>
            <a:r>
              <a:rPr lang="en-US" altLang="zh-CN" sz="3800" dirty="0" err="1"/>
              <a:t>tā</a:t>
            </a:r>
            <a:r>
              <a:rPr lang="en-US" altLang="zh-CN" sz="3800" dirty="0"/>
              <a:t>  </a:t>
            </a:r>
            <a:r>
              <a:rPr lang="en-US" altLang="zh-CN" sz="3800" dirty="0" smtClean="0"/>
              <a:t>-- her               </a:t>
            </a:r>
            <a:r>
              <a:rPr lang="zh-CN" altLang="en-US" sz="3800" dirty="0" smtClean="0"/>
              <a:t>她们 </a:t>
            </a:r>
            <a:r>
              <a:rPr lang="en-US" altLang="zh-CN" sz="3800" dirty="0" err="1"/>
              <a:t>tā</a:t>
            </a:r>
            <a:r>
              <a:rPr lang="en-US" altLang="zh-CN" sz="3800" dirty="0"/>
              <a:t> </a:t>
            </a:r>
            <a:r>
              <a:rPr lang="en-US" altLang="zh-CN" sz="3800" dirty="0" smtClean="0"/>
              <a:t>men  -- they</a:t>
            </a:r>
          </a:p>
          <a:p>
            <a:pPr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物主代词 </a:t>
            </a:r>
            <a:r>
              <a:rPr lang="pt-BR" altLang="zh-CN" dirty="0" err="1"/>
              <a:t>wùzhǔ</a:t>
            </a:r>
            <a:r>
              <a:rPr lang="pt-BR" altLang="zh-CN" dirty="0"/>
              <a:t> </a:t>
            </a:r>
            <a:r>
              <a:rPr lang="pt-BR" altLang="zh-CN" dirty="0" err="1"/>
              <a:t>dàicí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err="1"/>
              <a:t>P</a:t>
            </a:r>
            <a:r>
              <a:rPr lang="en-US" altLang="zh-CN" dirty="0" err="1" smtClean="0"/>
              <a:t>ossecive</a:t>
            </a:r>
            <a:r>
              <a:rPr lang="en-US" altLang="zh-CN" dirty="0" smtClean="0"/>
              <a:t> pronouns</a:t>
            </a:r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403648" y="1484784"/>
            <a:ext cx="8229600" cy="468632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500" dirty="0" smtClean="0"/>
              <a:t>你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en-US" altLang="zh-CN" sz="3600" dirty="0" err="1"/>
              <a:t>nǐ</a:t>
            </a:r>
            <a:r>
              <a:rPr lang="en-US" altLang="zh-CN" sz="3500" dirty="0" smtClean="0"/>
              <a:t>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  -- yours</a:t>
            </a:r>
          </a:p>
          <a:p>
            <a:r>
              <a:rPr lang="zh-CN" altLang="en-US" sz="3500" dirty="0" smtClean="0"/>
              <a:t>你们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en-US" altLang="zh-CN" sz="3600" dirty="0" err="1"/>
              <a:t>nǐ</a:t>
            </a:r>
            <a:r>
              <a:rPr lang="en-US" altLang="zh-CN" sz="3500" dirty="0" smtClean="0"/>
              <a:t> </a:t>
            </a:r>
            <a:r>
              <a:rPr lang="en-US" altLang="zh-CN" sz="3500" dirty="0" smtClean="0"/>
              <a:t>men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 – yours</a:t>
            </a:r>
          </a:p>
          <a:p>
            <a:r>
              <a:rPr lang="zh-CN" altLang="en-US" sz="3500" dirty="0" smtClean="0"/>
              <a:t>我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pl-PL" altLang="zh-CN" sz="3500" dirty="0" err="1"/>
              <a:t>wǒ</a:t>
            </a:r>
            <a:r>
              <a:rPr lang="en-US" altLang="zh-CN" sz="3500" dirty="0" smtClean="0"/>
              <a:t>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   -- my</a:t>
            </a:r>
          </a:p>
          <a:p>
            <a:r>
              <a:rPr lang="zh-CN" altLang="en-US" sz="3500" dirty="0" smtClean="0"/>
              <a:t>我们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pl-PL" altLang="zh-CN" sz="3500" dirty="0" err="1"/>
              <a:t>wǒ</a:t>
            </a:r>
            <a:r>
              <a:rPr lang="en-US" altLang="zh-CN" sz="3500" dirty="0" smtClean="0"/>
              <a:t> </a:t>
            </a:r>
            <a:r>
              <a:rPr lang="en-US" altLang="zh-CN" sz="3500" dirty="0" smtClean="0"/>
              <a:t>men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 –ours</a:t>
            </a:r>
          </a:p>
          <a:p>
            <a:r>
              <a:rPr lang="zh-CN" altLang="en-US" sz="3500" dirty="0" smtClean="0"/>
              <a:t>他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en-US" altLang="zh-CN" sz="3500" dirty="0" err="1"/>
              <a:t>tā</a:t>
            </a:r>
            <a:r>
              <a:rPr lang="en-US" altLang="zh-CN" sz="3500" dirty="0"/>
              <a:t>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 -- his  </a:t>
            </a:r>
          </a:p>
          <a:p>
            <a:r>
              <a:rPr lang="zh-CN" altLang="en-US" sz="3500" dirty="0" smtClean="0"/>
              <a:t>他们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en-US" altLang="zh-CN" sz="3500" dirty="0" err="1"/>
              <a:t>tā</a:t>
            </a:r>
            <a:r>
              <a:rPr lang="en-US" altLang="zh-CN" sz="3500" dirty="0"/>
              <a:t> </a:t>
            </a:r>
            <a:r>
              <a:rPr lang="en-US" altLang="zh-CN" sz="3500" dirty="0" smtClean="0"/>
              <a:t>men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– theirs</a:t>
            </a:r>
          </a:p>
          <a:p>
            <a:r>
              <a:rPr lang="zh-CN" altLang="en-US" sz="3500" dirty="0" smtClean="0"/>
              <a:t>她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en-US" altLang="zh-CN" sz="3500" dirty="0" err="1"/>
              <a:t>tā</a:t>
            </a:r>
            <a:r>
              <a:rPr lang="en-US" altLang="zh-CN" sz="3500" dirty="0"/>
              <a:t>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 -- hers   </a:t>
            </a:r>
          </a:p>
          <a:p>
            <a:r>
              <a:rPr lang="zh-CN" altLang="en-US" sz="3500" dirty="0" smtClean="0"/>
              <a:t>她们</a:t>
            </a:r>
            <a:r>
              <a:rPr lang="zh-CN" altLang="en-US" sz="3500" dirty="0" smtClean="0">
                <a:solidFill>
                  <a:srgbClr val="FF0000"/>
                </a:solidFill>
              </a:rPr>
              <a:t>的</a:t>
            </a:r>
            <a:r>
              <a:rPr lang="zh-CN" altLang="en-US" sz="3500" dirty="0" smtClean="0"/>
              <a:t> </a:t>
            </a:r>
            <a:r>
              <a:rPr lang="en-US" altLang="zh-CN" sz="3500" dirty="0" err="1"/>
              <a:t>tā</a:t>
            </a:r>
            <a:r>
              <a:rPr lang="en-US" altLang="zh-CN" sz="3500" dirty="0"/>
              <a:t> </a:t>
            </a:r>
            <a:r>
              <a:rPr lang="en-US" altLang="zh-CN" sz="3500" dirty="0" smtClean="0"/>
              <a:t>men </a:t>
            </a:r>
            <a:r>
              <a:rPr lang="en-US" altLang="zh-CN" sz="3500" dirty="0" smtClean="0">
                <a:solidFill>
                  <a:srgbClr val="FF0000"/>
                </a:solidFill>
              </a:rPr>
              <a:t>de</a:t>
            </a:r>
            <a:r>
              <a:rPr lang="en-US" altLang="zh-CN" sz="3500" dirty="0" smtClean="0"/>
              <a:t> --theirs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500" dirty="0" smtClean="0"/>
              <a:t>身体部位名词 </a:t>
            </a:r>
            <a:r>
              <a:rPr lang="pt-BR" altLang="zh-CN" sz="3500" dirty="0" err="1"/>
              <a:t>shēntǐ</a:t>
            </a:r>
            <a:r>
              <a:rPr lang="pt-BR" altLang="zh-CN" sz="3500" dirty="0"/>
              <a:t> </a:t>
            </a:r>
            <a:r>
              <a:rPr lang="pt-BR" altLang="zh-CN" sz="3500" dirty="0" err="1"/>
              <a:t>bùwèi</a:t>
            </a:r>
            <a:r>
              <a:rPr lang="pt-BR" altLang="zh-CN" sz="3500" dirty="0"/>
              <a:t> </a:t>
            </a:r>
            <a:r>
              <a:rPr lang="pt-BR" altLang="zh-CN" sz="3500" dirty="0" err="1"/>
              <a:t>míngcí</a:t>
            </a:r>
            <a:r>
              <a:rPr lang="en-US" altLang="zh-CN" sz="3500" dirty="0" smtClean="0"/>
              <a:t/>
            </a:r>
            <a:br>
              <a:rPr lang="en-US" altLang="zh-CN" sz="3500" dirty="0" smtClean="0"/>
            </a:br>
            <a:r>
              <a:rPr lang="en-US" altLang="zh-CN" sz="3500" dirty="0" smtClean="0"/>
              <a:t>Body </a:t>
            </a:r>
            <a:r>
              <a:rPr lang="en-US" altLang="zh-CN" sz="3500" dirty="0" smtClean="0"/>
              <a:t>parts </a:t>
            </a:r>
            <a:r>
              <a:rPr lang="en-US" altLang="zh-CN" sz="3500" dirty="0" smtClean="0"/>
              <a:t>(</a:t>
            </a:r>
            <a:r>
              <a:rPr lang="en-US" altLang="zh-CN" sz="3500" dirty="0" smtClean="0"/>
              <a:t>1)</a:t>
            </a:r>
            <a:endParaRPr lang="zh-CN" altLang="en-US" sz="3500" dirty="0"/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3800" dirty="0" smtClean="0"/>
              <a:t>头发 </a:t>
            </a:r>
            <a:r>
              <a:rPr lang="is-IS" altLang="zh-CN" sz="3800" dirty="0"/>
              <a:t>tóu</a:t>
            </a:r>
            <a:r>
              <a:rPr lang="en-US" altLang="zh-CN" sz="3800" dirty="0" err="1" smtClean="0"/>
              <a:t>fa</a:t>
            </a:r>
            <a:r>
              <a:rPr lang="en-US" altLang="zh-CN" sz="3800" dirty="0" smtClean="0"/>
              <a:t> </a:t>
            </a:r>
            <a:r>
              <a:rPr lang="en-US" altLang="zh-CN" sz="3800" dirty="0" smtClean="0"/>
              <a:t>– hair</a:t>
            </a:r>
          </a:p>
          <a:p>
            <a:r>
              <a:rPr lang="zh-CN" altLang="en-US" sz="3800" dirty="0" smtClean="0"/>
              <a:t>脸 </a:t>
            </a:r>
            <a:r>
              <a:rPr lang="en-US" altLang="zh-CN" sz="3800" dirty="0" err="1" smtClean="0"/>
              <a:t>liǎn</a:t>
            </a:r>
            <a:r>
              <a:rPr lang="en-US" altLang="zh-CN" sz="3800" dirty="0" smtClean="0"/>
              <a:t> – </a:t>
            </a:r>
            <a:r>
              <a:rPr lang="en-US" altLang="zh-CN" sz="3800" dirty="0" smtClean="0"/>
              <a:t>face</a:t>
            </a:r>
          </a:p>
          <a:p>
            <a:r>
              <a:rPr lang="zh-CN" altLang="en-US" sz="3800" dirty="0" smtClean="0"/>
              <a:t>鼻子 </a:t>
            </a:r>
            <a:r>
              <a:rPr lang="cs-CZ" altLang="zh-CN" sz="3800" dirty="0" err="1"/>
              <a:t>bí</a:t>
            </a:r>
            <a:r>
              <a:rPr lang="cs-CZ" altLang="zh-CN" sz="3800" dirty="0"/>
              <a:t> </a:t>
            </a:r>
            <a:r>
              <a:rPr lang="cs-CZ" altLang="zh-CN" sz="3800" dirty="0" err="1"/>
              <a:t>zi</a:t>
            </a:r>
            <a:r>
              <a:rPr lang="en-US" altLang="zh-CN" sz="3800" dirty="0" smtClean="0"/>
              <a:t> </a:t>
            </a:r>
            <a:r>
              <a:rPr lang="en-US" altLang="zh-CN" sz="3800" dirty="0" smtClean="0"/>
              <a:t>– nose</a:t>
            </a:r>
          </a:p>
          <a:p>
            <a:r>
              <a:rPr lang="zh-CN" altLang="en-US" sz="3800" dirty="0" smtClean="0"/>
              <a:t>眼睛 </a:t>
            </a:r>
            <a:r>
              <a:rPr lang="cs-CZ" altLang="zh-CN" sz="3800" dirty="0" err="1"/>
              <a:t>yǎn</a:t>
            </a:r>
            <a:r>
              <a:rPr lang="cs-CZ" altLang="zh-CN" sz="3800" dirty="0"/>
              <a:t> jing</a:t>
            </a:r>
            <a:r>
              <a:rPr lang="en-US" altLang="zh-CN" sz="3800" dirty="0" smtClean="0"/>
              <a:t> </a:t>
            </a:r>
            <a:r>
              <a:rPr lang="en-US" altLang="zh-CN" sz="3800" dirty="0" smtClean="0"/>
              <a:t>– eyes</a:t>
            </a:r>
          </a:p>
          <a:p>
            <a:r>
              <a:rPr lang="zh-CN" altLang="en-US" sz="3800" dirty="0" smtClean="0"/>
              <a:t>嘴巴 </a:t>
            </a:r>
            <a:r>
              <a:rPr lang="en-US" altLang="zh-CN" sz="3800" dirty="0" err="1"/>
              <a:t>zuǐ</a:t>
            </a:r>
            <a:r>
              <a:rPr lang="en-US" altLang="zh-CN" sz="3800" dirty="0"/>
              <a:t> </a:t>
            </a:r>
            <a:r>
              <a:rPr lang="en-US" altLang="zh-CN" sz="3800" dirty="0" err="1" smtClean="0"/>
              <a:t>ba</a:t>
            </a:r>
            <a:r>
              <a:rPr lang="en-US" altLang="zh-CN" sz="3800" dirty="0" smtClean="0"/>
              <a:t> – mouth</a:t>
            </a:r>
          </a:p>
          <a:p>
            <a:r>
              <a:rPr lang="zh-CN" altLang="en-US" sz="3800" dirty="0" smtClean="0"/>
              <a:t>耳朵 </a:t>
            </a:r>
            <a:r>
              <a:rPr lang="cs-CZ" altLang="zh-CN" sz="3800" dirty="0" err="1"/>
              <a:t>ěr</a:t>
            </a:r>
            <a:r>
              <a:rPr lang="en-US" altLang="zh-CN" sz="3800" dirty="0" smtClean="0"/>
              <a:t> </a:t>
            </a:r>
            <a:r>
              <a:rPr lang="en-US" altLang="zh-CN" sz="3800" dirty="0" smtClean="0"/>
              <a:t>duo – ears</a:t>
            </a:r>
          </a:p>
          <a:p>
            <a:r>
              <a:rPr lang="zh-CN" altLang="en-US" sz="3800" dirty="0" smtClean="0"/>
              <a:t>额头 </a:t>
            </a:r>
            <a:r>
              <a:rPr lang="is-IS" altLang="zh-CN" sz="3800" dirty="0"/>
              <a:t>é tóu</a:t>
            </a:r>
            <a:r>
              <a:rPr lang="en-US" altLang="zh-CN" sz="3800" dirty="0" smtClean="0"/>
              <a:t> </a:t>
            </a:r>
            <a:r>
              <a:rPr lang="en-US" altLang="zh-CN" sz="3800" dirty="0" smtClean="0"/>
              <a:t>– forehead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4000" dirty="0"/>
              <a:t>身体部位名词 </a:t>
            </a:r>
            <a:r>
              <a:rPr lang="pt-BR" altLang="zh-CN" sz="4000" dirty="0" err="1"/>
              <a:t>shēntǐ</a:t>
            </a:r>
            <a:r>
              <a:rPr lang="pt-BR" altLang="zh-CN" sz="4000" dirty="0"/>
              <a:t> </a:t>
            </a:r>
            <a:r>
              <a:rPr lang="pt-BR" altLang="zh-CN" sz="4000" dirty="0" err="1"/>
              <a:t>bùwèi</a:t>
            </a:r>
            <a:r>
              <a:rPr lang="pt-BR" altLang="zh-CN" sz="4000" dirty="0"/>
              <a:t> </a:t>
            </a:r>
            <a:r>
              <a:rPr lang="pt-BR" altLang="zh-CN" sz="4000" dirty="0" err="1"/>
              <a:t>míngcí</a:t>
            </a:r>
            <a:r>
              <a:rPr lang="en-US" altLang="zh-CN" sz="4000" dirty="0"/>
              <a:t/>
            </a:r>
            <a:br>
              <a:rPr lang="en-US" altLang="zh-CN" sz="4000" dirty="0"/>
            </a:br>
            <a:r>
              <a:rPr lang="en-US" altLang="zh-CN" sz="4000" dirty="0"/>
              <a:t>Body parts</a:t>
            </a:r>
            <a:r>
              <a:rPr lang="en-US" altLang="zh-CN" sz="3700" dirty="0" smtClean="0"/>
              <a:t> </a:t>
            </a:r>
            <a:r>
              <a:rPr lang="en-US" altLang="zh-CN" sz="3700" dirty="0" smtClean="0"/>
              <a:t>(2)</a:t>
            </a:r>
            <a:endParaRPr lang="zh-CN" altLang="en-US" sz="37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手 </a:t>
            </a:r>
            <a:r>
              <a:rPr lang="en-US" altLang="zh-CN" dirty="0" err="1"/>
              <a:t>shǒu</a:t>
            </a:r>
            <a:r>
              <a:rPr lang="en-US" altLang="zh-CN" dirty="0"/>
              <a:t>  -- hand    </a:t>
            </a:r>
            <a:r>
              <a:rPr lang="zh-CN" altLang="en-US" dirty="0"/>
              <a:t>手臂 </a:t>
            </a:r>
            <a:r>
              <a:rPr lang="en-US" altLang="zh-CN" dirty="0" err="1"/>
              <a:t>shou</a:t>
            </a:r>
            <a:r>
              <a:rPr lang="en-US" altLang="zh-CN" dirty="0"/>
              <a:t> bi – arm</a:t>
            </a:r>
          </a:p>
          <a:p>
            <a:r>
              <a:rPr lang="zh-CN" altLang="en-US" dirty="0"/>
              <a:t>手掌 </a:t>
            </a:r>
            <a:r>
              <a:rPr lang="en-US" altLang="zh-CN" dirty="0" err="1"/>
              <a:t>shǒu</a:t>
            </a:r>
            <a:r>
              <a:rPr lang="en-US" altLang="zh-CN" dirty="0"/>
              <a:t> </a:t>
            </a:r>
            <a:r>
              <a:rPr lang="en-US" altLang="zh-CN" dirty="0" err="1"/>
              <a:t>zhǎng</a:t>
            </a:r>
            <a:r>
              <a:rPr lang="en-US" altLang="zh-CN" dirty="0"/>
              <a:t> – palm</a:t>
            </a:r>
          </a:p>
          <a:p>
            <a:r>
              <a:rPr lang="zh-CN" altLang="en-US" dirty="0"/>
              <a:t>胸膛 </a:t>
            </a:r>
            <a:r>
              <a:rPr lang="en-US" altLang="zh-CN" dirty="0" err="1"/>
              <a:t>xiōng</a:t>
            </a:r>
            <a:r>
              <a:rPr lang="en-US" altLang="zh-CN" dirty="0"/>
              <a:t> </a:t>
            </a:r>
            <a:r>
              <a:rPr lang="en-US" altLang="zh-CN" dirty="0" err="1"/>
              <a:t>táng</a:t>
            </a:r>
            <a:r>
              <a:rPr lang="en-US" altLang="zh-CN" dirty="0"/>
              <a:t>  -- chest</a:t>
            </a:r>
          </a:p>
          <a:p>
            <a:r>
              <a:rPr lang="zh-CN" altLang="en-US" dirty="0"/>
              <a:t>屁股 </a:t>
            </a:r>
            <a:r>
              <a:rPr lang="en-US" altLang="zh-CN" dirty="0" err="1"/>
              <a:t>pì</a:t>
            </a:r>
            <a:r>
              <a:rPr lang="en-US" altLang="zh-CN" dirty="0"/>
              <a:t> </a:t>
            </a:r>
            <a:r>
              <a:rPr lang="en-US" altLang="zh-CN" dirty="0" err="1"/>
              <a:t>gu</a:t>
            </a:r>
            <a:r>
              <a:rPr lang="en-US" altLang="zh-CN" dirty="0"/>
              <a:t>  -- bottom</a:t>
            </a:r>
          </a:p>
          <a:p>
            <a:r>
              <a:rPr lang="zh-CN" altLang="en-US" dirty="0"/>
              <a:t>大腿 </a:t>
            </a:r>
            <a:r>
              <a:rPr lang="en-US" altLang="zh-CN" dirty="0" err="1"/>
              <a:t>dà</a:t>
            </a:r>
            <a:r>
              <a:rPr lang="en-US" altLang="zh-CN" dirty="0"/>
              <a:t> </a:t>
            </a:r>
            <a:r>
              <a:rPr lang="en-US" altLang="zh-CN" dirty="0" err="1"/>
              <a:t>tuǐ</a:t>
            </a:r>
            <a:r>
              <a:rPr lang="en-US" altLang="zh-CN" dirty="0"/>
              <a:t> – </a:t>
            </a:r>
            <a:r>
              <a:rPr lang="en-US" altLang="zh-CN" dirty="0" err="1"/>
              <a:t>thine</a:t>
            </a:r>
            <a:r>
              <a:rPr lang="en-US" altLang="zh-CN" dirty="0"/>
              <a:t>   </a:t>
            </a:r>
            <a:r>
              <a:rPr lang="zh-CN" altLang="en-US" dirty="0"/>
              <a:t>小腿 </a:t>
            </a:r>
            <a:r>
              <a:rPr lang="en-US" altLang="zh-CN" dirty="0" err="1"/>
              <a:t>xiǎo</a:t>
            </a:r>
            <a:r>
              <a:rPr lang="en-US" altLang="zh-CN" dirty="0"/>
              <a:t> </a:t>
            </a:r>
            <a:r>
              <a:rPr lang="en-US" altLang="zh-CN" dirty="0" err="1"/>
              <a:t>tuǐ</a:t>
            </a:r>
            <a:r>
              <a:rPr lang="en-US" altLang="zh-CN" dirty="0"/>
              <a:t> – shank</a:t>
            </a:r>
          </a:p>
          <a:p>
            <a:r>
              <a:rPr lang="zh-CN" altLang="en-US" dirty="0"/>
              <a:t>脚 </a:t>
            </a:r>
            <a:r>
              <a:rPr lang="en-US" altLang="zh-CN" dirty="0" err="1"/>
              <a:t>jiǎo</a:t>
            </a:r>
            <a:r>
              <a:rPr lang="en-US" altLang="zh-CN" dirty="0"/>
              <a:t> – foot             </a:t>
            </a:r>
            <a:r>
              <a:rPr lang="zh-CN" altLang="en-US" dirty="0"/>
              <a:t>膝盖 </a:t>
            </a:r>
            <a:r>
              <a:rPr lang="en-US" altLang="zh-CN" dirty="0" err="1"/>
              <a:t>xī</a:t>
            </a:r>
            <a:r>
              <a:rPr lang="en-US" altLang="zh-CN" dirty="0"/>
              <a:t> </a:t>
            </a:r>
            <a:r>
              <a:rPr lang="en-US" altLang="zh-CN" dirty="0" err="1"/>
              <a:t>gài</a:t>
            </a:r>
            <a:r>
              <a:rPr lang="en-US" altLang="zh-CN" dirty="0"/>
              <a:t> --- knee</a:t>
            </a:r>
          </a:p>
          <a:p>
            <a:r>
              <a:rPr lang="zh-CN" altLang="en-US" dirty="0"/>
              <a:t>脚趾  </a:t>
            </a:r>
            <a:r>
              <a:rPr lang="en-US" altLang="zh-CN" dirty="0" err="1"/>
              <a:t>jiǎo</a:t>
            </a:r>
            <a:r>
              <a:rPr lang="en-US" altLang="zh-CN" dirty="0"/>
              <a:t> </a:t>
            </a:r>
            <a:r>
              <a:rPr lang="en-US" altLang="zh-CN" dirty="0" err="1"/>
              <a:t>zhǐ</a:t>
            </a:r>
            <a:r>
              <a:rPr lang="en-US" altLang="zh-CN" dirty="0"/>
              <a:t> --  toe    </a:t>
            </a:r>
          </a:p>
          <a:p>
            <a:r>
              <a:rPr lang="zh-CN" altLang="en-US" dirty="0"/>
              <a:t>脚掌 </a:t>
            </a:r>
            <a:r>
              <a:rPr lang="en-US" altLang="zh-CN" dirty="0" err="1"/>
              <a:t>jiǎo</a:t>
            </a:r>
            <a:r>
              <a:rPr lang="en-US" altLang="zh-CN" dirty="0"/>
              <a:t> </a:t>
            </a:r>
            <a:r>
              <a:rPr lang="en-US" altLang="zh-CN" dirty="0" err="1"/>
              <a:t>zhǎng</a:t>
            </a:r>
            <a:r>
              <a:rPr lang="en-US" altLang="zh-CN" dirty="0"/>
              <a:t> –sole of the foot</a:t>
            </a:r>
          </a:p>
          <a:p>
            <a:r>
              <a:rPr lang="zh-CN" altLang="en-US" dirty="0"/>
              <a:t>脚跟 </a:t>
            </a:r>
            <a:r>
              <a:rPr lang="en-US" altLang="zh-CN" dirty="0" err="1"/>
              <a:t>jiǎo</a:t>
            </a:r>
            <a:r>
              <a:rPr lang="en-US" altLang="zh-CN" dirty="0"/>
              <a:t> </a:t>
            </a:r>
            <a:r>
              <a:rPr lang="en-US" altLang="zh-CN" dirty="0" err="1"/>
              <a:t>gēn</a:t>
            </a:r>
            <a:r>
              <a:rPr lang="en-US" altLang="zh-CN" dirty="0"/>
              <a:t> -- heel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国家词汇 </a:t>
            </a:r>
            <a:r>
              <a:rPr lang="en-US" altLang="zh-CN" dirty="0" err="1" smtClean="0"/>
              <a:t>guo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jia</a:t>
            </a:r>
            <a:r>
              <a:rPr lang="en-US" altLang="zh-CN" dirty="0" smtClean="0"/>
              <a:t> ci </a:t>
            </a:r>
            <a:r>
              <a:rPr lang="en-US" altLang="zh-CN" dirty="0" err="1" smtClean="0"/>
              <a:t>hui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Countries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cs-CZ" dirty="0"/>
              <a:t>美国 </a:t>
            </a:r>
            <a:r>
              <a:rPr lang="cs-CZ" altLang="zh-CN" dirty="0" err="1"/>
              <a:t>měi</a:t>
            </a:r>
            <a:r>
              <a:rPr lang="cs-CZ" altLang="zh-CN" dirty="0"/>
              <a:t> </a:t>
            </a:r>
            <a:r>
              <a:rPr lang="cs-CZ" altLang="zh-CN" dirty="0" err="1"/>
              <a:t>guó</a:t>
            </a:r>
            <a:r>
              <a:rPr lang="cs-CZ" altLang="zh-CN" dirty="0"/>
              <a:t> – US    </a:t>
            </a:r>
          </a:p>
          <a:p>
            <a:r>
              <a:rPr lang="zh-CN" altLang="cs-CZ" dirty="0"/>
              <a:t>中国 </a:t>
            </a:r>
            <a:r>
              <a:rPr lang="cs-CZ" altLang="zh-CN" dirty="0" err="1"/>
              <a:t>zhōng</a:t>
            </a:r>
            <a:r>
              <a:rPr lang="cs-CZ" altLang="zh-CN" dirty="0"/>
              <a:t> </a:t>
            </a:r>
            <a:r>
              <a:rPr lang="cs-CZ" altLang="zh-CN" dirty="0" err="1"/>
              <a:t>guó</a:t>
            </a:r>
            <a:r>
              <a:rPr lang="cs-CZ" altLang="zh-CN" dirty="0"/>
              <a:t> – </a:t>
            </a:r>
            <a:r>
              <a:rPr lang="cs-CZ" altLang="zh-CN" dirty="0" err="1"/>
              <a:t>China</a:t>
            </a:r>
            <a:endParaRPr lang="cs-CZ" altLang="zh-CN" dirty="0"/>
          </a:p>
          <a:p>
            <a:r>
              <a:rPr lang="zh-CN" altLang="cs-CZ" dirty="0"/>
              <a:t>英国 </a:t>
            </a:r>
            <a:r>
              <a:rPr lang="cs-CZ" altLang="zh-CN" dirty="0" err="1"/>
              <a:t>yīng</a:t>
            </a:r>
            <a:r>
              <a:rPr lang="cs-CZ" altLang="zh-CN" dirty="0"/>
              <a:t> </a:t>
            </a:r>
            <a:r>
              <a:rPr lang="cs-CZ" altLang="zh-CN" dirty="0" err="1"/>
              <a:t>guó</a:t>
            </a:r>
            <a:r>
              <a:rPr lang="cs-CZ" altLang="zh-CN" dirty="0"/>
              <a:t> – </a:t>
            </a:r>
            <a:r>
              <a:rPr lang="cs-CZ" altLang="zh-CN" dirty="0" err="1"/>
              <a:t>England</a:t>
            </a:r>
            <a:endParaRPr lang="cs-CZ" altLang="zh-CN" dirty="0"/>
          </a:p>
          <a:p>
            <a:r>
              <a:rPr lang="zh-CN" altLang="cs-CZ" dirty="0"/>
              <a:t>德国 </a:t>
            </a:r>
            <a:r>
              <a:rPr lang="cs-CZ" altLang="zh-CN" dirty="0" err="1"/>
              <a:t>dé</a:t>
            </a:r>
            <a:r>
              <a:rPr lang="cs-CZ" altLang="zh-CN" dirty="0"/>
              <a:t> </a:t>
            </a:r>
            <a:r>
              <a:rPr lang="cs-CZ" altLang="zh-CN" dirty="0" err="1"/>
              <a:t>guó</a:t>
            </a:r>
            <a:r>
              <a:rPr lang="cs-CZ" altLang="zh-CN" dirty="0"/>
              <a:t> – </a:t>
            </a:r>
            <a:r>
              <a:rPr lang="cs-CZ" altLang="zh-CN" dirty="0" err="1"/>
              <a:t>Germany</a:t>
            </a:r>
            <a:endParaRPr lang="cs-CZ" altLang="zh-CN" dirty="0"/>
          </a:p>
          <a:p>
            <a:r>
              <a:rPr lang="zh-CN" altLang="cs-CZ" dirty="0"/>
              <a:t>西班牙 </a:t>
            </a:r>
            <a:r>
              <a:rPr lang="cs-CZ" altLang="zh-CN" dirty="0" err="1"/>
              <a:t>xī</a:t>
            </a:r>
            <a:r>
              <a:rPr lang="cs-CZ" altLang="zh-CN" dirty="0"/>
              <a:t> </a:t>
            </a:r>
            <a:r>
              <a:rPr lang="cs-CZ" altLang="zh-CN" dirty="0" err="1"/>
              <a:t>bān</a:t>
            </a:r>
            <a:r>
              <a:rPr lang="cs-CZ" altLang="zh-CN" dirty="0"/>
              <a:t> </a:t>
            </a:r>
            <a:r>
              <a:rPr lang="cs-CZ" altLang="zh-CN" dirty="0" err="1"/>
              <a:t>yá</a:t>
            </a:r>
            <a:r>
              <a:rPr lang="cs-CZ" altLang="zh-CN" dirty="0"/>
              <a:t> – </a:t>
            </a:r>
            <a:r>
              <a:rPr lang="cs-CZ" altLang="zh-CN" dirty="0" err="1"/>
              <a:t>Spain</a:t>
            </a:r>
            <a:endParaRPr lang="cs-CZ" altLang="zh-CN" dirty="0"/>
          </a:p>
          <a:p>
            <a:r>
              <a:rPr lang="zh-CN" altLang="cs-CZ" dirty="0"/>
              <a:t>意大利 </a:t>
            </a:r>
            <a:r>
              <a:rPr lang="cs-CZ" altLang="zh-CN" dirty="0" err="1"/>
              <a:t>yì</a:t>
            </a:r>
            <a:r>
              <a:rPr lang="cs-CZ" altLang="zh-CN" dirty="0"/>
              <a:t> </a:t>
            </a:r>
            <a:r>
              <a:rPr lang="cs-CZ" altLang="zh-CN" dirty="0" err="1"/>
              <a:t>dà</a:t>
            </a:r>
            <a:r>
              <a:rPr lang="cs-CZ" altLang="zh-CN" dirty="0"/>
              <a:t> </a:t>
            </a:r>
            <a:r>
              <a:rPr lang="cs-CZ" altLang="zh-CN" dirty="0" err="1"/>
              <a:t>lì</a:t>
            </a:r>
            <a:r>
              <a:rPr lang="cs-CZ" altLang="zh-CN" dirty="0"/>
              <a:t> – Italy</a:t>
            </a:r>
          </a:p>
          <a:p>
            <a:r>
              <a:rPr lang="zh-CN" altLang="cs-CZ" dirty="0"/>
              <a:t>日本 </a:t>
            </a:r>
            <a:r>
              <a:rPr lang="cs-CZ" altLang="zh-CN" dirty="0" err="1"/>
              <a:t>rì</a:t>
            </a:r>
            <a:r>
              <a:rPr lang="cs-CZ" altLang="zh-CN" dirty="0"/>
              <a:t> </a:t>
            </a:r>
            <a:r>
              <a:rPr lang="cs-CZ" altLang="zh-CN" dirty="0" err="1"/>
              <a:t>běn</a:t>
            </a:r>
            <a:r>
              <a:rPr lang="cs-CZ" altLang="zh-CN" dirty="0"/>
              <a:t> – Japan</a:t>
            </a:r>
          </a:p>
          <a:p>
            <a:r>
              <a:rPr lang="zh-CN" altLang="cs-CZ" dirty="0"/>
              <a:t>韩国 </a:t>
            </a:r>
            <a:r>
              <a:rPr lang="cs-CZ" altLang="zh-CN" dirty="0" err="1"/>
              <a:t>hán</a:t>
            </a:r>
            <a:r>
              <a:rPr lang="cs-CZ" altLang="zh-CN" dirty="0"/>
              <a:t> </a:t>
            </a:r>
            <a:r>
              <a:rPr lang="cs-CZ" altLang="zh-CN" dirty="0" err="1"/>
              <a:t>guó</a:t>
            </a:r>
            <a:r>
              <a:rPr lang="cs-CZ" altLang="zh-CN" dirty="0"/>
              <a:t> - Korea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500" dirty="0" smtClean="0"/>
              <a:t>水果词汇 </a:t>
            </a:r>
            <a:r>
              <a:rPr lang="en-US" altLang="zh-CN" sz="3500" dirty="0" smtClean="0"/>
              <a:t> </a:t>
            </a:r>
            <a:r>
              <a:rPr lang="it-IT" altLang="zh-CN" sz="3500" dirty="0" err="1"/>
              <a:t>Shuǐguǒ</a:t>
            </a:r>
            <a:r>
              <a:rPr lang="it-IT" altLang="zh-CN" sz="3500" dirty="0"/>
              <a:t> </a:t>
            </a:r>
            <a:r>
              <a:rPr lang="it-IT" altLang="zh-CN" sz="3500" dirty="0" err="1"/>
              <a:t>Cíhuì</a:t>
            </a:r>
            <a:r>
              <a:rPr lang="en-US" altLang="zh-CN" sz="3500" dirty="0" smtClean="0"/>
              <a:t/>
            </a:r>
            <a:br>
              <a:rPr lang="en-US" altLang="zh-CN" sz="3500" dirty="0" smtClean="0"/>
            </a:br>
            <a:r>
              <a:rPr lang="en-US" altLang="zh-CN" sz="3500" dirty="0" smtClean="0"/>
              <a:t>Fruits</a:t>
            </a:r>
            <a:endParaRPr lang="zh-CN" altLang="en-US" sz="35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sk-SK" dirty="0"/>
              <a:t>苹果 </a:t>
            </a:r>
            <a:r>
              <a:rPr lang="sk-SK" altLang="zh-CN" dirty="0"/>
              <a:t>píng guǒ – apple</a:t>
            </a:r>
          </a:p>
          <a:p>
            <a:r>
              <a:rPr lang="zh-CN" altLang="sk-SK" dirty="0"/>
              <a:t>橙子 </a:t>
            </a:r>
            <a:r>
              <a:rPr lang="sk-SK" altLang="zh-CN" dirty="0"/>
              <a:t>chéng zi – orange</a:t>
            </a:r>
          </a:p>
          <a:p>
            <a:r>
              <a:rPr lang="zh-CN" altLang="sk-SK" dirty="0"/>
              <a:t>香蕉 </a:t>
            </a:r>
            <a:r>
              <a:rPr lang="sk-SK" altLang="zh-CN" dirty="0"/>
              <a:t>xiāng jiāo – banana</a:t>
            </a:r>
          </a:p>
          <a:p>
            <a:r>
              <a:rPr lang="zh-CN" altLang="sk-SK" dirty="0"/>
              <a:t>菠萝 </a:t>
            </a:r>
            <a:r>
              <a:rPr lang="sk-SK" altLang="zh-CN" dirty="0"/>
              <a:t>bō luó – pine apple</a:t>
            </a:r>
          </a:p>
          <a:p>
            <a:r>
              <a:rPr lang="zh-CN" altLang="sk-SK" dirty="0"/>
              <a:t>西瓜 </a:t>
            </a:r>
            <a:r>
              <a:rPr lang="sk-SK" altLang="zh-CN" dirty="0"/>
              <a:t>xī guā – watermelon</a:t>
            </a:r>
          </a:p>
          <a:p>
            <a:r>
              <a:rPr lang="zh-CN" altLang="sk-SK" dirty="0"/>
              <a:t>葡萄 </a:t>
            </a:r>
            <a:r>
              <a:rPr lang="sk-SK" altLang="zh-CN" dirty="0"/>
              <a:t>pú tao  -- grape</a:t>
            </a:r>
          </a:p>
          <a:p>
            <a:r>
              <a:rPr lang="zh-CN" altLang="sk-SK" dirty="0"/>
              <a:t>猕猴桃 </a:t>
            </a:r>
            <a:r>
              <a:rPr lang="sk-SK" altLang="zh-CN" dirty="0"/>
              <a:t>mí hóu táo – kiwi </a:t>
            </a:r>
          </a:p>
          <a:p>
            <a:r>
              <a:rPr lang="zh-CN" altLang="sk-SK" dirty="0"/>
              <a:t>橘子 </a:t>
            </a:r>
            <a:r>
              <a:rPr lang="sk-SK" altLang="zh-CN" dirty="0"/>
              <a:t>jú zi 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天文词汇 </a:t>
            </a:r>
            <a:r>
              <a:rPr lang="cs-CZ" altLang="zh-CN" dirty="0" err="1"/>
              <a:t>tiān</a:t>
            </a:r>
            <a:r>
              <a:rPr lang="cs-CZ" altLang="zh-CN" dirty="0"/>
              <a:t> </a:t>
            </a:r>
            <a:r>
              <a:rPr lang="cs-CZ" altLang="zh-CN" dirty="0" err="1"/>
              <a:t>wén</a:t>
            </a:r>
            <a:r>
              <a:rPr lang="cs-CZ" altLang="zh-CN" dirty="0"/>
              <a:t> </a:t>
            </a:r>
            <a:r>
              <a:rPr lang="cs-CZ" altLang="zh-CN" dirty="0" err="1"/>
              <a:t>cí</a:t>
            </a:r>
            <a:r>
              <a:rPr lang="cs-CZ" altLang="zh-CN" dirty="0"/>
              <a:t> </a:t>
            </a:r>
            <a:r>
              <a:rPr lang="cs-CZ" altLang="zh-CN" dirty="0" err="1"/>
              <a:t>huì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Astronomy words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太阳 </a:t>
            </a:r>
            <a:r>
              <a:rPr lang="en-US" altLang="zh-CN" dirty="0" err="1"/>
              <a:t>tài</a:t>
            </a:r>
            <a:r>
              <a:rPr lang="en-US" altLang="zh-CN" dirty="0"/>
              <a:t> </a:t>
            </a:r>
            <a:r>
              <a:rPr lang="en-US" altLang="zh-CN" dirty="0" err="1"/>
              <a:t>yáng</a:t>
            </a:r>
            <a:r>
              <a:rPr lang="en-US" altLang="zh-CN" dirty="0"/>
              <a:t> – the sun</a:t>
            </a:r>
          </a:p>
          <a:p>
            <a:r>
              <a:rPr lang="zh-CN" altLang="en-US" dirty="0"/>
              <a:t>月亮 </a:t>
            </a:r>
            <a:r>
              <a:rPr lang="en-US" altLang="zh-CN" dirty="0" err="1"/>
              <a:t>yuè</a:t>
            </a:r>
            <a:r>
              <a:rPr lang="en-US" altLang="zh-CN" dirty="0"/>
              <a:t> </a:t>
            </a:r>
            <a:r>
              <a:rPr lang="en-US" altLang="zh-CN" dirty="0" err="1"/>
              <a:t>liang</a:t>
            </a:r>
            <a:r>
              <a:rPr lang="en-US" altLang="zh-CN" dirty="0"/>
              <a:t> – the moon</a:t>
            </a:r>
          </a:p>
          <a:p>
            <a:r>
              <a:rPr lang="zh-CN" altLang="en-US" dirty="0"/>
              <a:t>星星 </a:t>
            </a:r>
            <a:r>
              <a:rPr lang="en-US" altLang="zh-CN" dirty="0" err="1"/>
              <a:t>xīng</a:t>
            </a:r>
            <a:r>
              <a:rPr lang="en-US" altLang="zh-CN" dirty="0"/>
              <a:t> </a:t>
            </a:r>
            <a:r>
              <a:rPr lang="en-US" altLang="zh-CN" dirty="0" err="1"/>
              <a:t>xing</a:t>
            </a:r>
            <a:r>
              <a:rPr lang="en-US" altLang="zh-CN" dirty="0"/>
              <a:t> – star</a:t>
            </a:r>
          </a:p>
          <a:p>
            <a:r>
              <a:rPr lang="zh-CN" altLang="en-US" dirty="0"/>
              <a:t>卫星 </a:t>
            </a:r>
            <a:r>
              <a:rPr lang="en-US" altLang="zh-CN" dirty="0" err="1"/>
              <a:t>wèi</a:t>
            </a:r>
            <a:r>
              <a:rPr lang="en-US" altLang="zh-CN" dirty="0"/>
              <a:t> </a:t>
            </a:r>
            <a:r>
              <a:rPr lang="en-US" altLang="zh-CN" dirty="0" err="1"/>
              <a:t>xīng</a:t>
            </a:r>
            <a:r>
              <a:rPr lang="en-US" altLang="zh-CN" dirty="0"/>
              <a:t> – satellite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500" dirty="0" smtClean="0"/>
              <a:t>基本日常用语 </a:t>
            </a:r>
            <a:r>
              <a:rPr lang="en-US" altLang="zh-CN" sz="3500" dirty="0" err="1" smtClean="0"/>
              <a:t>ji</a:t>
            </a:r>
            <a:r>
              <a:rPr lang="en-US" altLang="zh-CN" sz="3500" dirty="0" smtClean="0"/>
              <a:t> ben </a:t>
            </a:r>
            <a:r>
              <a:rPr lang="en-US" altLang="zh-CN" sz="3500" dirty="0" err="1" smtClean="0"/>
              <a:t>ri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chang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yong</a:t>
            </a:r>
            <a:r>
              <a:rPr lang="en-US" altLang="zh-CN" sz="3500" dirty="0" smtClean="0"/>
              <a:t> </a:t>
            </a:r>
            <a:r>
              <a:rPr lang="en-US" altLang="zh-CN" sz="3500" dirty="0" err="1" smtClean="0"/>
              <a:t>yu</a:t>
            </a:r>
            <a:r>
              <a:rPr lang="en-US" altLang="zh-CN" sz="3500" dirty="0" smtClean="0"/>
              <a:t> </a:t>
            </a:r>
            <a:br>
              <a:rPr lang="en-US" altLang="zh-CN" sz="3500" dirty="0" smtClean="0"/>
            </a:br>
            <a:r>
              <a:rPr lang="en-US" altLang="zh-CN" sz="3500" dirty="0" smtClean="0"/>
              <a:t>Basic </a:t>
            </a:r>
            <a:r>
              <a:rPr lang="en-US" altLang="zh-CN" sz="3500" dirty="0"/>
              <a:t>D</a:t>
            </a:r>
            <a:r>
              <a:rPr lang="en-US" altLang="zh-CN" sz="3500" dirty="0" smtClean="0"/>
              <a:t>aily </a:t>
            </a:r>
            <a:r>
              <a:rPr lang="en-US" altLang="zh-CN" sz="3500" dirty="0"/>
              <a:t>E</a:t>
            </a:r>
            <a:r>
              <a:rPr lang="en-US" altLang="zh-CN" sz="3500" dirty="0" smtClean="0"/>
              <a:t>xpressions</a:t>
            </a:r>
            <a:r>
              <a:rPr lang="en-US" altLang="zh-CN" sz="3500" dirty="0" smtClean="0"/>
              <a:t>(1)</a:t>
            </a:r>
            <a:endParaRPr lang="zh-CN" altLang="en-US" sz="35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词汇 </a:t>
            </a:r>
            <a:r>
              <a:rPr lang="en-US" altLang="zh-CN" dirty="0" err="1"/>
              <a:t>cí</a:t>
            </a:r>
            <a:r>
              <a:rPr lang="en-US" altLang="zh-CN" dirty="0"/>
              <a:t> </a:t>
            </a:r>
            <a:r>
              <a:rPr lang="en-US" altLang="zh-CN" dirty="0" err="1"/>
              <a:t>huì</a:t>
            </a:r>
            <a:r>
              <a:rPr lang="en-US" altLang="zh-CN" dirty="0"/>
              <a:t> – words</a:t>
            </a:r>
          </a:p>
          <a:p>
            <a:r>
              <a:rPr lang="zh-CN" altLang="en-US" dirty="0"/>
              <a:t>好 </a:t>
            </a:r>
            <a:r>
              <a:rPr lang="en-US" altLang="zh-CN" dirty="0" err="1"/>
              <a:t>hǎo</a:t>
            </a:r>
            <a:r>
              <a:rPr lang="en-US" altLang="zh-CN" dirty="0"/>
              <a:t> – good</a:t>
            </a:r>
          </a:p>
          <a:p>
            <a:r>
              <a:rPr lang="zh-CN" altLang="en-US" dirty="0"/>
              <a:t>早上 </a:t>
            </a:r>
            <a:r>
              <a:rPr lang="en-US" altLang="zh-CN" dirty="0" err="1"/>
              <a:t>zǎo</a:t>
            </a:r>
            <a:r>
              <a:rPr lang="en-US" altLang="zh-CN" dirty="0"/>
              <a:t> </a:t>
            </a:r>
            <a:r>
              <a:rPr lang="en-US" altLang="zh-CN" dirty="0" err="1"/>
              <a:t>shàng</a:t>
            </a:r>
            <a:r>
              <a:rPr lang="en-US" altLang="zh-CN" dirty="0"/>
              <a:t> / </a:t>
            </a:r>
            <a:r>
              <a:rPr lang="zh-CN" altLang="en-US" dirty="0"/>
              <a:t>早晨 </a:t>
            </a:r>
            <a:r>
              <a:rPr lang="en-US" altLang="zh-CN" dirty="0" err="1"/>
              <a:t>zao</a:t>
            </a:r>
            <a:r>
              <a:rPr lang="en-US" altLang="zh-CN" dirty="0"/>
              <a:t> </a:t>
            </a:r>
            <a:r>
              <a:rPr lang="en-US" altLang="zh-CN" dirty="0" err="1"/>
              <a:t>chen</a:t>
            </a:r>
            <a:r>
              <a:rPr lang="en-US" altLang="zh-CN" dirty="0"/>
              <a:t> – morning</a:t>
            </a:r>
          </a:p>
          <a:p>
            <a:r>
              <a:rPr lang="zh-CN" altLang="en-US" dirty="0"/>
              <a:t>晚上 </a:t>
            </a:r>
            <a:r>
              <a:rPr lang="en-US" altLang="zh-CN" dirty="0" err="1"/>
              <a:t>wǎn</a:t>
            </a:r>
            <a:r>
              <a:rPr lang="en-US" altLang="zh-CN" dirty="0"/>
              <a:t> </a:t>
            </a:r>
            <a:r>
              <a:rPr lang="en-US" altLang="zh-CN" dirty="0" err="1"/>
              <a:t>shàng</a:t>
            </a:r>
            <a:r>
              <a:rPr lang="en-US" altLang="zh-CN" dirty="0"/>
              <a:t>  -- evening</a:t>
            </a:r>
          </a:p>
          <a:p>
            <a:r>
              <a:rPr lang="zh-CN" altLang="en-US" dirty="0"/>
              <a:t>中午 </a:t>
            </a:r>
            <a:r>
              <a:rPr lang="en-US" altLang="zh-CN" dirty="0" err="1"/>
              <a:t>zhōng</a:t>
            </a:r>
            <a:r>
              <a:rPr lang="en-US" altLang="zh-CN" dirty="0"/>
              <a:t> </a:t>
            </a:r>
            <a:r>
              <a:rPr lang="en-US" altLang="zh-CN" dirty="0" err="1"/>
              <a:t>wǔ</a:t>
            </a:r>
            <a:r>
              <a:rPr lang="en-US" altLang="zh-CN" dirty="0"/>
              <a:t> – noon</a:t>
            </a:r>
          </a:p>
          <a:p>
            <a:r>
              <a:rPr lang="zh-CN" altLang="en-US" dirty="0"/>
              <a:t>日常用语 </a:t>
            </a:r>
            <a:r>
              <a:rPr lang="en-US" altLang="zh-CN" dirty="0" err="1"/>
              <a:t>rì</a:t>
            </a:r>
            <a:r>
              <a:rPr lang="en-US" altLang="zh-CN" dirty="0"/>
              <a:t> </a:t>
            </a:r>
            <a:r>
              <a:rPr lang="en-US" altLang="zh-CN" dirty="0" err="1"/>
              <a:t>cháng</a:t>
            </a:r>
            <a:r>
              <a:rPr lang="en-US" altLang="zh-CN" dirty="0"/>
              <a:t> </a:t>
            </a:r>
            <a:r>
              <a:rPr lang="en-US" altLang="zh-CN" dirty="0" err="1"/>
              <a:t>yòng</a:t>
            </a:r>
            <a:r>
              <a:rPr lang="en-US" altLang="zh-CN" dirty="0"/>
              <a:t> </a:t>
            </a:r>
            <a:r>
              <a:rPr lang="en-US" altLang="zh-CN" dirty="0" err="1"/>
              <a:t>yǔ</a:t>
            </a:r>
            <a:r>
              <a:rPr lang="en-US" altLang="zh-CN" dirty="0"/>
              <a:t> -  daily expressions</a:t>
            </a:r>
          </a:p>
          <a:p>
            <a:r>
              <a:rPr lang="zh-CN" altLang="en-US" dirty="0"/>
              <a:t>晚上好 </a:t>
            </a:r>
            <a:r>
              <a:rPr lang="en-US" altLang="zh-CN" dirty="0" err="1"/>
              <a:t>wǎn</a:t>
            </a:r>
            <a:r>
              <a:rPr lang="en-US" altLang="zh-CN" dirty="0"/>
              <a:t> </a:t>
            </a:r>
            <a:r>
              <a:rPr lang="en-US" altLang="zh-CN" dirty="0" err="1"/>
              <a:t>shàng</a:t>
            </a:r>
            <a:r>
              <a:rPr lang="en-US" altLang="zh-CN" dirty="0"/>
              <a:t> </a:t>
            </a:r>
            <a:r>
              <a:rPr lang="en-US" altLang="zh-CN" dirty="0" err="1"/>
              <a:t>hǎo</a:t>
            </a:r>
            <a:r>
              <a:rPr lang="en-US" altLang="zh-CN" dirty="0"/>
              <a:t> – good evening</a:t>
            </a:r>
          </a:p>
          <a:p>
            <a:r>
              <a:rPr lang="zh-CN" altLang="en-US" dirty="0"/>
              <a:t>中午好 </a:t>
            </a:r>
            <a:r>
              <a:rPr lang="en-US" altLang="zh-CN" dirty="0" err="1"/>
              <a:t>zhōng</a:t>
            </a:r>
            <a:r>
              <a:rPr lang="en-US" altLang="zh-CN" dirty="0"/>
              <a:t> </a:t>
            </a:r>
            <a:r>
              <a:rPr lang="en-US" altLang="zh-CN" dirty="0" err="1"/>
              <a:t>wǔ</a:t>
            </a:r>
            <a:r>
              <a:rPr lang="en-US" altLang="zh-CN" dirty="0"/>
              <a:t> </a:t>
            </a:r>
            <a:r>
              <a:rPr lang="en-US" altLang="zh-CN" dirty="0" err="1"/>
              <a:t>hǎo</a:t>
            </a:r>
            <a:r>
              <a:rPr lang="en-US" altLang="zh-CN" dirty="0"/>
              <a:t> – good noon</a:t>
            </a:r>
          </a:p>
          <a:p>
            <a:r>
              <a:rPr lang="zh-CN" altLang="en-US" dirty="0"/>
              <a:t>早上好 </a:t>
            </a:r>
            <a:r>
              <a:rPr lang="en-US" altLang="zh-CN" dirty="0" err="1"/>
              <a:t>zǎo</a:t>
            </a:r>
            <a:r>
              <a:rPr lang="en-US" altLang="zh-CN" dirty="0"/>
              <a:t> </a:t>
            </a:r>
            <a:r>
              <a:rPr lang="en-US" altLang="zh-CN" dirty="0" err="1"/>
              <a:t>shāng</a:t>
            </a:r>
            <a:r>
              <a:rPr lang="en-US" altLang="zh-CN" dirty="0"/>
              <a:t> </a:t>
            </a:r>
            <a:r>
              <a:rPr lang="en-US" altLang="zh-CN" dirty="0" err="1"/>
              <a:t>hǎo</a:t>
            </a:r>
            <a:r>
              <a:rPr lang="en-US" altLang="zh-CN" dirty="0"/>
              <a:t> – good morning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暗香扑面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302</TotalTime>
  <Words>517</Words>
  <Application>Microsoft Macintosh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暗香扑面</vt:lpstr>
      <vt:lpstr>小明小丽汉语课 Xiǎo Míng Xiǎo Lì Zhōngwén kè Xiao Ming &amp; Xiao Li Chinese Class</vt:lpstr>
      <vt:lpstr>中文人称代词 Zhōngwén rén chēng dài cí Chinese personal pronouns</vt:lpstr>
      <vt:lpstr>物主代词 wùzhǔ dàicí Possecive pronouns</vt:lpstr>
      <vt:lpstr>身体部位名词 shēntǐ bùwèi míngcí Body parts (1)</vt:lpstr>
      <vt:lpstr>身体部位名词 shēntǐ bùwèi míngcí Body parts (2)</vt:lpstr>
      <vt:lpstr>国家词汇 guo jia ci hui Countries</vt:lpstr>
      <vt:lpstr>水果词汇  Shuǐguǒ Cíhuì Fruits</vt:lpstr>
      <vt:lpstr>天文词汇 tiān wén cí huì Astronomy words</vt:lpstr>
      <vt:lpstr>基本日常用语 ji ben ri chang yong yu  Basic Daily Expressions(1)</vt:lpstr>
      <vt:lpstr>基本日常用语 ji ben ri chang yong yu  basic daily expressions(1)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小明小丽汉语课</dc:title>
  <dc:creator>audrey</dc:creator>
  <cp:lastModifiedBy>Richard Mahn</cp:lastModifiedBy>
  <cp:revision>14</cp:revision>
  <cp:lastPrinted>2014-09-11T00:51:57Z</cp:lastPrinted>
  <dcterms:created xsi:type="dcterms:W3CDTF">2014-09-10T20:46:35Z</dcterms:created>
  <dcterms:modified xsi:type="dcterms:W3CDTF">2014-09-11T02:00:27Z</dcterms:modified>
</cp:coreProperties>
</file>